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714" r:id="rId1"/>
  </p:sldMasterIdLst>
  <p:notesMasterIdLst>
    <p:notesMasterId r:id="rId7"/>
  </p:notesMasterIdLst>
  <p:sldIdLst>
    <p:sldId id="256" r:id="rId2"/>
    <p:sldId id="257" r:id="rId3"/>
    <p:sldId id="260" r:id="rId4"/>
    <p:sldId id="275" r:id="rId5"/>
    <p:sldId id="288" r:id="rId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168216-A844-4926-9905-AE1DB2A372F7}">
  <a:tblStyle styleId="{01168216-A844-4926-9905-AE1DB2A372F7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6d6004a694_1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0" name="Google Shape;390;g6d6004a694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6d6004a694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g6d6004a694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6d6004a69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7" name="Google Shape;417;g6d6004a694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g6d6004a694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6d6004a69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7" name="Google Shape;417;g6d6004a694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g6d6004a694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771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1">
  <p:cSld name="Title Slide 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0" y="0"/>
            <a:ext cx="8096250" cy="3429000"/>
          </a:xfrm>
          <a:prstGeom prst="rect">
            <a:avLst/>
          </a:prstGeom>
          <a:solidFill>
            <a:srgbClr val="464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0" y="3429000"/>
            <a:ext cx="8096250" cy="1143000"/>
          </a:xfrm>
          <a:prstGeom prst="rect">
            <a:avLst/>
          </a:prstGeom>
          <a:solidFill>
            <a:srgbClr val="D04A0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096250" y="0"/>
            <a:ext cx="4095750" cy="3429000"/>
          </a:xfrm>
          <a:prstGeom prst="rect">
            <a:avLst/>
          </a:prstGeom>
          <a:solidFill>
            <a:srgbClr val="EB8C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442912" y="428625"/>
            <a:ext cx="7418388" cy="265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eorgia"/>
              <a:buNone/>
              <a:defRPr sz="6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442914" y="3749040"/>
            <a:ext cx="54737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139" y="5330952"/>
            <a:ext cx="1636776" cy="1351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Lines 3">
  <p:cSld name="Title Slide Lines 3">
    <p:bg>
      <p:bgPr>
        <a:solidFill>
          <a:srgbClr val="D04A0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/>
          <p:nvPr/>
        </p:nvSpPr>
        <p:spPr>
          <a:xfrm>
            <a:off x="9448800" y="0"/>
            <a:ext cx="2743200" cy="6858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" name="Google Shape;75;p1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6" name="Google Shape;76;p11"/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9144000" y="0"/>
                  </a:moveTo>
                  <a:lnTo>
                    <a:pt x="9450000" y="0"/>
                  </a:lnTo>
                  <a:lnTo>
                    <a:pt x="9450000" y="1022986"/>
                  </a:lnTo>
                  <a:lnTo>
                    <a:pt x="12192000" y="1022986"/>
                  </a:lnTo>
                  <a:lnTo>
                    <a:pt x="12192000" y="1328986"/>
                  </a:lnTo>
                  <a:lnTo>
                    <a:pt x="9450000" y="1328986"/>
                  </a:lnTo>
                  <a:lnTo>
                    <a:pt x="9450000" y="4394836"/>
                  </a:lnTo>
                  <a:lnTo>
                    <a:pt x="12192000" y="4394836"/>
                  </a:lnTo>
                  <a:lnTo>
                    <a:pt x="12192000" y="4700836"/>
                  </a:lnTo>
                  <a:lnTo>
                    <a:pt x="9450000" y="4700836"/>
                  </a:lnTo>
                  <a:lnTo>
                    <a:pt x="9450000" y="6858000"/>
                  </a:lnTo>
                  <a:lnTo>
                    <a:pt x="9144000" y="6858000"/>
                  </a:lnTo>
                  <a:lnTo>
                    <a:pt x="9144000" y="4700836"/>
                  </a:lnTo>
                  <a:lnTo>
                    <a:pt x="0" y="4700836"/>
                  </a:lnTo>
                  <a:lnTo>
                    <a:pt x="0" y="4394836"/>
                  </a:lnTo>
                  <a:lnTo>
                    <a:pt x="9144000" y="43948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7" name="Google Shape;77;p1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5139" y="5330952"/>
              <a:ext cx="1636776" cy="135118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8" name="Google Shape;78;p11"/>
          <p:cNvSpPr txBox="1">
            <a:spLocks noGrp="1"/>
          </p:cNvSpPr>
          <p:nvPr>
            <p:ph type="ctrTitle"/>
          </p:nvPr>
        </p:nvSpPr>
        <p:spPr>
          <a:xfrm>
            <a:off x="442912" y="428625"/>
            <a:ext cx="7418388" cy="277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eorgia"/>
              <a:buNone/>
              <a:defRPr sz="6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442913" y="3394710"/>
            <a:ext cx="54737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Lines 3 Grey">
  <p:cSld name="Title Slide Lines 3 Grey">
    <p:bg>
      <p:bgPr>
        <a:solidFill>
          <a:srgbClr val="464646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/>
          <p:nvPr/>
        </p:nvSpPr>
        <p:spPr>
          <a:xfrm>
            <a:off x="9448800" y="0"/>
            <a:ext cx="2743200" cy="6858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" name="Google Shape;82;p1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3" name="Google Shape;83;p12"/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9144000" y="0"/>
                  </a:moveTo>
                  <a:lnTo>
                    <a:pt x="9450000" y="0"/>
                  </a:lnTo>
                  <a:lnTo>
                    <a:pt x="9450000" y="1022986"/>
                  </a:lnTo>
                  <a:lnTo>
                    <a:pt x="12192000" y="1022986"/>
                  </a:lnTo>
                  <a:lnTo>
                    <a:pt x="12192000" y="1328986"/>
                  </a:lnTo>
                  <a:lnTo>
                    <a:pt x="9450000" y="1328986"/>
                  </a:lnTo>
                  <a:lnTo>
                    <a:pt x="9450000" y="4394836"/>
                  </a:lnTo>
                  <a:lnTo>
                    <a:pt x="12192000" y="4394836"/>
                  </a:lnTo>
                  <a:lnTo>
                    <a:pt x="12192000" y="4700836"/>
                  </a:lnTo>
                  <a:lnTo>
                    <a:pt x="9450000" y="4700836"/>
                  </a:lnTo>
                  <a:lnTo>
                    <a:pt x="9450000" y="6858000"/>
                  </a:lnTo>
                  <a:lnTo>
                    <a:pt x="9144000" y="6858000"/>
                  </a:lnTo>
                  <a:lnTo>
                    <a:pt x="9144000" y="4700836"/>
                  </a:lnTo>
                  <a:lnTo>
                    <a:pt x="0" y="4700836"/>
                  </a:lnTo>
                  <a:lnTo>
                    <a:pt x="0" y="4394836"/>
                  </a:lnTo>
                  <a:lnTo>
                    <a:pt x="9144000" y="43948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4" name="Google Shape;84;p1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5139" y="5330952"/>
              <a:ext cx="1636776" cy="135118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5" name="Google Shape;85;p12"/>
          <p:cNvSpPr txBox="1">
            <a:spLocks noGrp="1"/>
          </p:cNvSpPr>
          <p:nvPr>
            <p:ph type="ctrTitle"/>
          </p:nvPr>
        </p:nvSpPr>
        <p:spPr>
          <a:xfrm>
            <a:off x="442912" y="428625"/>
            <a:ext cx="7418388" cy="277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eorgia"/>
              <a:buNone/>
              <a:defRPr sz="6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ubTitle" idx="1"/>
          </p:nvPr>
        </p:nvSpPr>
        <p:spPr>
          <a:xfrm>
            <a:off x="442913" y="3394710"/>
            <a:ext cx="54737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Logo Shape Orange">
  <p:cSld name="Title Slide Logo Shape Orang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3"/>
          <p:cNvGrpSpPr/>
          <p:nvPr/>
        </p:nvGrpSpPr>
        <p:grpSpPr>
          <a:xfrm>
            <a:off x="0" y="0"/>
            <a:ext cx="8914102" cy="6858001"/>
            <a:chOff x="0" y="0"/>
            <a:chExt cx="8914102" cy="6858001"/>
          </a:xfrm>
        </p:grpSpPr>
        <p:sp>
          <p:nvSpPr>
            <p:cNvPr id="89" name="Google Shape;89;p13"/>
            <p:cNvSpPr/>
            <p:nvPr/>
          </p:nvSpPr>
          <p:spPr>
            <a:xfrm>
              <a:off x="0" y="0"/>
              <a:ext cx="8914102" cy="6858001"/>
            </a:xfrm>
            <a:custGeom>
              <a:avLst/>
              <a:gdLst/>
              <a:ahLst/>
              <a:cxnLst/>
              <a:rect l="l" t="t" r="r" b="b"/>
              <a:pathLst>
                <a:path w="8914102" h="6858001" extrusionOk="0">
                  <a:moveTo>
                    <a:pt x="1260764" y="0"/>
                  </a:moveTo>
                  <a:lnTo>
                    <a:pt x="5169189" y="0"/>
                  </a:lnTo>
                  <a:lnTo>
                    <a:pt x="5169189" y="765175"/>
                  </a:lnTo>
                  <a:lnTo>
                    <a:pt x="5937540" y="765175"/>
                  </a:lnTo>
                  <a:lnTo>
                    <a:pt x="5937540" y="1957388"/>
                  </a:lnTo>
                  <a:lnTo>
                    <a:pt x="7920327" y="1957388"/>
                  </a:lnTo>
                  <a:lnTo>
                    <a:pt x="7920327" y="4899025"/>
                  </a:lnTo>
                  <a:lnTo>
                    <a:pt x="8914102" y="4899025"/>
                  </a:lnTo>
                  <a:lnTo>
                    <a:pt x="8914102" y="6858000"/>
                  </a:lnTo>
                  <a:lnTo>
                    <a:pt x="7920327" y="6858000"/>
                  </a:lnTo>
                  <a:lnTo>
                    <a:pt x="5937540" y="6858000"/>
                  </a:lnTo>
                  <a:lnTo>
                    <a:pt x="5169189" y="6858000"/>
                  </a:lnTo>
                  <a:lnTo>
                    <a:pt x="3705515" y="6858000"/>
                  </a:lnTo>
                  <a:lnTo>
                    <a:pt x="1260764" y="6858000"/>
                  </a:lnTo>
                  <a:lnTo>
                    <a:pt x="1260764" y="6858001"/>
                  </a:lnTo>
                  <a:lnTo>
                    <a:pt x="0" y="6858001"/>
                  </a:lnTo>
                  <a:lnTo>
                    <a:pt x="0" y="1"/>
                  </a:lnTo>
                  <a:lnTo>
                    <a:pt x="1260764" y="1"/>
                  </a:lnTo>
                  <a:close/>
                </a:path>
              </a:pathLst>
            </a:custGeom>
            <a:solidFill>
              <a:srgbClr val="D04A0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0" name="Google Shape;90;p13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5139" y="5330952"/>
              <a:ext cx="1636776" cy="135118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442913" y="1003610"/>
            <a:ext cx="5258640" cy="242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Georgia"/>
              <a:buNone/>
              <a:defRPr sz="5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"/>
          </p:nvPr>
        </p:nvSpPr>
        <p:spPr>
          <a:xfrm>
            <a:off x="442914" y="3749040"/>
            <a:ext cx="525864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Logo Shape Red">
  <p:cSld name="Title Slide Logo Shape Red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4"/>
          <p:cNvGrpSpPr/>
          <p:nvPr/>
        </p:nvGrpSpPr>
        <p:grpSpPr>
          <a:xfrm>
            <a:off x="0" y="0"/>
            <a:ext cx="8914102" cy="6858001"/>
            <a:chOff x="0" y="0"/>
            <a:chExt cx="8914102" cy="6858001"/>
          </a:xfrm>
        </p:grpSpPr>
        <p:sp>
          <p:nvSpPr>
            <p:cNvPr id="95" name="Google Shape;95;p14"/>
            <p:cNvSpPr/>
            <p:nvPr/>
          </p:nvSpPr>
          <p:spPr>
            <a:xfrm>
              <a:off x="0" y="0"/>
              <a:ext cx="8914102" cy="6858001"/>
            </a:xfrm>
            <a:custGeom>
              <a:avLst/>
              <a:gdLst/>
              <a:ahLst/>
              <a:cxnLst/>
              <a:rect l="l" t="t" r="r" b="b"/>
              <a:pathLst>
                <a:path w="8914102" h="6858001" extrusionOk="0">
                  <a:moveTo>
                    <a:pt x="1260764" y="0"/>
                  </a:moveTo>
                  <a:lnTo>
                    <a:pt x="5169189" y="0"/>
                  </a:lnTo>
                  <a:lnTo>
                    <a:pt x="5169189" y="765175"/>
                  </a:lnTo>
                  <a:lnTo>
                    <a:pt x="5937540" y="765175"/>
                  </a:lnTo>
                  <a:lnTo>
                    <a:pt x="5937540" y="1957388"/>
                  </a:lnTo>
                  <a:lnTo>
                    <a:pt x="7920327" y="1957388"/>
                  </a:lnTo>
                  <a:lnTo>
                    <a:pt x="7920327" y="4899025"/>
                  </a:lnTo>
                  <a:lnTo>
                    <a:pt x="8914102" y="4899025"/>
                  </a:lnTo>
                  <a:lnTo>
                    <a:pt x="8914102" y="6858000"/>
                  </a:lnTo>
                  <a:lnTo>
                    <a:pt x="7920327" y="6858000"/>
                  </a:lnTo>
                  <a:lnTo>
                    <a:pt x="5937540" y="6858000"/>
                  </a:lnTo>
                  <a:lnTo>
                    <a:pt x="5169189" y="6858000"/>
                  </a:lnTo>
                  <a:lnTo>
                    <a:pt x="3705515" y="6858000"/>
                  </a:lnTo>
                  <a:lnTo>
                    <a:pt x="1260764" y="6858000"/>
                  </a:lnTo>
                  <a:lnTo>
                    <a:pt x="1260764" y="6858001"/>
                  </a:lnTo>
                  <a:lnTo>
                    <a:pt x="0" y="6858001"/>
                  </a:lnTo>
                  <a:lnTo>
                    <a:pt x="0" y="1"/>
                  </a:lnTo>
                  <a:lnTo>
                    <a:pt x="1260764" y="1"/>
                  </a:lnTo>
                  <a:close/>
                </a:path>
              </a:pathLst>
            </a:custGeom>
            <a:solidFill>
              <a:srgbClr val="E0301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6" name="Google Shape;96;p1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5139" y="5330952"/>
              <a:ext cx="1636776" cy="135118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" name="Google Shape;97;p14"/>
          <p:cNvSpPr txBox="1">
            <a:spLocks noGrp="1"/>
          </p:cNvSpPr>
          <p:nvPr>
            <p:ph type="ctrTitle"/>
          </p:nvPr>
        </p:nvSpPr>
        <p:spPr>
          <a:xfrm>
            <a:off x="442913" y="1003610"/>
            <a:ext cx="5258640" cy="242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Georgia"/>
              <a:buNone/>
              <a:defRPr sz="5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1"/>
          </p:nvPr>
        </p:nvSpPr>
        <p:spPr>
          <a:xfrm>
            <a:off x="442914" y="3749040"/>
            <a:ext cx="525864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Logo Shape Grey">
  <p:cSld name="Title Slide Logo Shape Gre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5"/>
          <p:cNvGrpSpPr/>
          <p:nvPr/>
        </p:nvGrpSpPr>
        <p:grpSpPr>
          <a:xfrm>
            <a:off x="0" y="0"/>
            <a:ext cx="8914102" cy="6858001"/>
            <a:chOff x="0" y="0"/>
            <a:chExt cx="8914102" cy="6858001"/>
          </a:xfrm>
        </p:grpSpPr>
        <p:sp>
          <p:nvSpPr>
            <p:cNvPr id="101" name="Google Shape;101;p15"/>
            <p:cNvSpPr/>
            <p:nvPr/>
          </p:nvSpPr>
          <p:spPr>
            <a:xfrm>
              <a:off x="0" y="0"/>
              <a:ext cx="8914102" cy="6858001"/>
            </a:xfrm>
            <a:custGeom>
              <a:avLst/>
              <a:gdLst/>
              <a:ahLst/>
              <a:cxnLst/>
              <a:rect l="l" t="t" r="r" b="b"/>
              <a:pathLst>
                <a:path w="8914102" h="6858001" extrusionOk="0">
                  <a:moveTo>
                    <a:pt x="1260764" y="0"/>
                  </a:moveTo>
                  <a:lnTo>
                    <a:pt x="5169189" y="0"/>
                  </a:lnTo>
                  <a:lnTo>
                    <a:pt x="5169189" y="765175"/>
                  </a:lnTo>
                  <a:lnTo>
                    <a:pt x="5937540" y="765175"/>
                  </a:lnTo>
                  <a:lnTo>
                    <a:pt x="5937540" y="1957388"/>
                  </a:lnTo>
                  <a:lnTo>
                    <a:pt x="7920327" y="1957388"/>
                  </a:lnTo>
                  <a:lnTo>
                    <a:pt x="7920327" y="4899025"/>
                  </a:lnTo>
                  <a:lnTo>
                    <a:pt x="8914102" y="4899025"/>
                  </a:lnTo>
                  <a:lnTo>
                    <a:pt x="8914102" y="6858000"/>
                  </a:lnTo>
                  <a:lnTo>
                    <a:pt x="7920327" y="6858000"/>
                  </a:lnTo>
                  <a:lnTo>
                    <a:pt x="5937540" y="6858000"/>
                  </a:lnTo>
                  <a:lnTo>
                    <a:pt x="5169189" y="6858000"/>
                  </a:lnTo>
                  <a:lnTo>
                    <a:pt x="3705515" y="6858000"/>
                  </a:lnTo>
                  <a:lnTo>
                    <a:pt x="1260764" y="6858000"/>
                  </a:lnTo>
                  <a:lnTo>
                    <a:pt x="1260764" y="6858001"/>
                  </a:lnTo>
                  <a:lnTo>
                    <a:pt x="0" y="6858001"/>
                  </a:lnTo>
                  <a:lnTo>
                    <a:pt x="0" y="1"/>
                  </a:lnTo>
                  <a:lnTo>
                    <a:pt x="1260764" y="1"/>
                  </a:lnTo>
                  <a:close/>
                </a:path>
              </a:pathLst>
            </a:custGeom>
            <a:solidFill>
              <a:srgbClr val="46464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2" name="Google Shape;102;p15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5139" y="5330952"/>
              <a:ext cx="1636776" cy="135118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3" name="Google Shape;103;p15"/>
          <p:cNvSpPr txBox="1">
            <a:spLocks noGrp="1"/>
          </p:cNvSpPr>
          <p:nvPr>
            <p:ph type="ctrTitle"/>
          </p:nvPr>
        </p:nvSpPr>
        <p:spPr>
          <a:xfrm>
            <a:off x="442913" y="1009185"/>
            <a:ext cx="5258640" cy="2419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Georgia"/>
              <a:buNone/>
              <a:defRPr sz="5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1"/>
          </p:nvPr>
        </p:nvSpPr>
        <p:spPr>
          <a:xfrm>
            <a:off x="442914" y="3749040"/>
            <a:ext cx="525864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Split">
  <p:cSld name="Title Slide Spli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/>
          <p:nvPr/>
        </p:nvSpPr>
        <p:spPr>
          <a:xfrm>
            <a:off x="5334000" y="0"/>
            <a:ext cx="6858000" cy="6858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6"/>
          <p:cNvSpPr txBox="1">
            <a:spLocks noGrp="1"/>
          </p:cNvSpPr>
          <p:nvPr>
            <p:ph type="ctrTitle"/>
          </p:nvPr>
        </p:nvSpPr>
        <p:spPr>
          <a:xfrm>
            <a:off x="442914" y="750888"/>
            <a:ext cx="4675186" cy="267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eorgia"/>
              <a:buNone/>
              <a:defRPr sz="4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"/>
          </p:nvPr>
        </p:nvSpPr>
        <p:spPr>
          <a:xfrm>
            <a:off x="442913" y="3959352"/>
            <a:ext cx="4675187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139" y="5330952"/>
            <a:ext cx="1636776" cy="1351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Grey">
  <p:cSld name="Section Header Grey">
    <p:bg>
      <p:bgPr>
        <a:solidFill>
          <a:srgbClr val="464646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4951413" y="2103438"/>
            <a:ext cx="4936658" cy="2564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1"/>
          </p:nvPr>
        </p:nvSpPr>
        <p:spPr>
          <a:xfrm>
            <a:off x="442912" y="0"/>
            <a:ext cx="4344987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Orange Manual">
  <p:cSld name="Section Header Orange Manual">
    <p:bg>
      <p:bgPr>
        <a:solidFill>
          <a:srgbClr val="D04A02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442913" y="428625"/>
            <a:ext cx="1374457" cy="1965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0"/>
              <a:buFont typeface="Arial"/>
              <a:buNone/>
              <a:defRPr sz="1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Red Manual">
  <p:cSld name="Section Header Red Manual">
    <p:bg>
      <p:bgPr>
        <a:solidFill>
          <a:srgbClr val="E0301E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442913" y="428625"/>
            <a:ext cx="1374457" cy="1965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0"/>
              <a:buFont typeface="Arial"/>
              <a:buNone/>
              <a:defRPr sz="1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1 Grey">
  <p:cSld name="Title Slide 1 Gre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0" y="0"/>
            <a:ext cx="8096250" cy="3429000"/>
          </a:xfrm>
          <a:prstGeom prst="rect">
            <a:avLst/>
          </a:prstGeom>
          <a:solidFill>
            <a:srgbClr val="7D7D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0" y="3429000"/>
            <a:ext cx="8096250" cy="1143000"/>
          </a:xfrm>
          <a:prstGeom prst="rect">
            <a:avLst/>
          </a:prstGeom>
          <a:solidFill>
            <a:srgbClr val="464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8096250" y="0"/>
            <a:ext cx="4095750" cy="3429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442912" y="428625"/>
            <a:ext cx="7418388" cy="265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eorgia"/>
              <a:buNone/>
              <a:defRPr sz="6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442914" y="3749040"/>
            <a:ext cx="5477256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139" y="5330952"/>
            <a:ext cx="1636776" cy="1351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Grey Manual">
  <p:cSld name="Section Header Grey Manual">
    <p:bg>
      <p:bgPr>
        <a:solidFill>
          <a:srgbClr val="464646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442913" y="428625"/>
            <a:ext cx="1374457" cy="1965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0"/>
              <a:buFont typeface="Arial"/>
              <a:buNone/>
              <a:defRPr sz="1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1 Image Full">
  <p:cSld name="Quote 1 Image Full">
    <p:bg>
      <p:bgPr>
        <a:solidFill>
          <a:srgbClr val="DEDEDE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body" idx="1"/>
          </p:nvPr>
        </p:nvSpPr>
        <p:spPr>
          <a:xfrm>
            <a:off x="0" y="1143000"/>
            <a:ext cx="4572000" cy="4572000"/>
          </a:xfrm>
          <a:prstGeom prst="rect">
            <a:avLst/>
          </a:prstGeom>
          <a:solidFill>
            <a:srgbClr val="E0301E"/>
          </a:solidFill>
          <a:ln>
            <a:noFill/>
          </a:ln>
        </p:spPr>
        <p:txBody>
          <a:bodyPr spcFirstLastPara="1" wrap="square" lIns="438900" tIns="1440000" rIns="252000" bIns="1800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" name="Google Shape;132;p24"/>
          <p:cNvSpPr/>
          <p:nvPr/>
        </p:nvSpPr>
        <p:spPr>
          <a:xfrm>
            <a:off x="442913" y="1623703"/>
            <a:ext cx="871538" cy="679450"/>
          </a:xfrm>
          <a:custGeom>
            <a:avLst/>
            <a:gdLst/>
            <a:ahLst/>
            <a:cxnLst/>
            <a:rect l="l" t="t" r="r" b="b"/>
            <a:pathLst>
              <a:path w="1811" h="1424" extrusionOk="0">
                <a:moveTo>
                  <a:pt x="1757" y="1424"/>
                </a:moveTo>
                <a:lnTo>
                  <a:pt x="1757" y="1424"/>
                </a:lnTo>
                <a:lnTo>
                  <a:pt x="1099" y="1424"/>
                </a:lnTo>
                <a:lnTo>
                  <a:pt x="1099" y="953"/>
                </a:lnTo>
                <a:cubicBezTo>
                  <a:pt x="1099" y="761"/>
                  <a:pt x="1115" y="610"/>
                  <a:pt x="1149" y="501"/>
                </a:cubicBezTo>
                <a:cubicBezTo>
                  <a:pt x="1183" y="392"/>
                  <a:pt x="1245" y="293"/>
                  <a:pt x="1337" y="206"/>
                </a:cubicBezTo>
                <a:cubicBezTo>
                  <a:pt x="1428" y="118"/>
                  <a:pt x="1543" y="50"/>
                  <a:pt x="1682" y="0"/>
                </a:cubicBezTo>
                <a:lnTo>
                  <a:pt x="1811" y="271"/>
                </a:lnTo>
                <a:cubicBezTo>
                  <a:pt x="1680" y="315"/>
                  <a:pt x="1586" y="376"/>
                  <a:pt x="1529" y="454"/>
                </a:cubicBezTo>
                <a:cubicBezTo>
                  <a:pt x="1472" y="532"/>
                  <a:pt x="1442" y="636"/>
                  <a:pt x="1439" y="766"/>
                </a:cubicBezTo>
                <a:lnTo>
                  <a:pt x="1757" y="766"/>
                </a:lnTo>
                <a:lnTo>
                  <a:pt x="1757" y="1424"/>
                </a:lnTo>
                <a:close/>
                <a:moveTo>
                  <a:pt x="658" y="1424"/>
                </a:moveTo>
                <a:lnTo>
                  <a:pt x="658" y="1424"/>
                </a:lnTo>
                <a:lnTo>
                  <a:pt x="0" y="1424"/>
                </a:lnTo>
                <a:lnTo>
                  <a:pt x="0" y="953"/>
                </a:lnTo>
                <a:cubicBezTo>
                  <a:pt x="0" y="763"/>
                  <a:pt x="16" y="612"/>
                  <a:pt x="50" y="502"/>
                </a:cubicBezTo>
                <a:cubicBezTo>
                  <a:pt x="83" y="392"/>
                  <a:pt x="146" y="293"/>
                  <a:pt x="236" y="206"/>
                </a:cubicBezTo>
                <a:cubicBezTo>
                  <a:pt x="327" y="118"/>
                  <a:pt x="442" y="50"/>
                  <a:pt x="583" y="0"/>
                </a:cubicBezTo>
                <a:lnTo>
                  <a:pt x="712" y="271"/>
                </a:lnTo>
                <a:cubicBezTo>
                  <a:pt x="581" y="315"/>
                  <a:pt x="487" y="376"/>
                  <a:pt x="430" y="454"/>
                </a:cubicBezTo>
                <a:cubicBezTo>
                  <a:pt x="373" y="532"/>
                  <a:pt x="342" y="636"/>
                  <a:pt x="339" y="766"/>
                </a:cubicBezTo>
                <a:lnTo>
                  <a:pt x="658" y="766"/>
                </a:lnTo>
                <a:lnTo>
                  <a:pt x="658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4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1 Image Orange">
  <p:cSld name="Quote 1 Image Orange">
    <p:bg>
      <p:bgPr>
        <a:solidFill>
          <a:srgbClr val="D04A02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 txBox="1">
            <a:spLocks noGrp="1"/>
          </p:cNvSpPr>
          <p:nvPr>
            <p:ph type="body" idx="1"/>
          </p:nvPr>
        </p:nvSpPr>
        <p:spPr>
          <a:xfrm>
            <a:off x="442913" y="1714500"/>
            <a:ext cx="5299393" cy="44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25"/>
          <p:cNvSpPr/>
          <p:nvPr/>
        </p:nvSpPr>
        <p:spPr>
          <a:xfrm>
            <a:off x="442913" y="687001"/>
            <a:ext cx="871538" cy="679450"/>
          </a:xfrm>
          <a:custGeom>
            <a:avLst/>
            <a:gdLst/>
            <a:ahLst/>
            <a:cxnLst/>
            <a:rect l="l" t="t" r="r" b="b"/>
            <a:pathLst>
              <a:path w="1811" h="1424" extrusionOk="0">
                <a:moveTo>
                  <a:pt x="1757" y="1424"/>
                </a:moveTo>
                <a:lnTo>
                  <a:pt x="1757" y="1424"/>
                </a:lnTo>
                <a:lnTo>
                  <a:pt x="1099" y="1424"/>
                </a:lnTo>
                <a:lnTo>
                  <a:pt x="1099" y="953"/>
                </a:lnTo>
                <a:cubicBezTo>
                  <a:pt x="1099" y="761"/>
                  <a:pt x="1115" y="610"/>
                  <a:pt x="1149" y="501"/>
                </a:cubicBezTo>
                <a:cubicBezTo>
                  <a:pt x="1183" y="392"/>
                  <a:pt x="1245" y="293"/>
                  <a:pt x="1337" y="206"/>
                </a:cubicBezTo>
                <a:cubicBezTo>
                  <a:pt x="1428" y="118"/>
                  <a:pt x="1543" y="50"/>
                  <a:pt x="1682" y="0"/>
                </a:cubicBezTo>
                <a:lnTo>
                  <a:pt x="1811" y="271"/>
                </a:lnTo>
                <a:cubicBezTo>
                  <a:pt x="1680" y="315"/>
                  <a:pt x="1586" y="376"/>
                  <a:pt x="1529" y="454"/>
                </a:cubicBezTo>
                <a:cubicBezTo>
                  <a:pt x="1472" y="532"/>
                  <a:pt x="1442" y="636"/>
                  <a:pt x="1439" y="766"/>
                </a:cubicBezTo>
                <a:lnTo>
                  <a:pt x="1757" y="766"/>
                </a:lnTo>
                <a:lnTo>
                  <a:pt x="1757" y="1424"/>
                </a:lnTo>
                <a:close/>
                <a:moveTo>
                  <a:pt x="658" y="1424"/>
                </a:moveTo>
                <a:lnTo>
                  <a:pt x="658" y="1424"/>
                </a:lnTo>
                <a:lnTo>
                  <a:pt x="0" y="1424"/>
                </a:lnTo>
                <a:lnTo>
                  <a:pt x="0" y="953"/>
                </a:lnTo>
                <a:cubicBezTo>
                  <a:pt x="0" y="763"/>
                  <a:pt x="16" y="612"/>
                  <a:pt x="50" y="502"/>
                </a:cubicBezTo>
                <a:cubicBezTo>
                  <a:pt x="83" y="392"/>
                  <a:pt x="146" y="293"/>
                  <a:pt x="236" y="206"/>
                </a:cubicBezTo>
                <a:cubicBezTo>
                  <a:pt x="327" y="118"/>
                  <a:pt x="442" y="50"/>
                  <a:pt x="583" y="0"/>
                </a:cubicBezTo>
                <a:lnTo>
                  <a:pt x="712" y="271"/>
                </a:lnTo>
                <a:cubicBezTo>
                  <a:pt x="581" y="315"/>
                  <a:pt x="487" y="376"/>
                  <a:pt x="430" y="454"/>
                </a:cubicBezTo>
                <a:cubicBezTo>
                  <a:pt x="373" y="532"/>
                  <a:pt x="342" y="636"/>
                  <a:pt x="339" y="766"/>
                </a:cubicBezTo>
                <a:lnTo>
                  <a:pt x="658" y="766"/>
                </a:lnTo>
                <a:lnTo>
                  <a:pt x="658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5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9" name="Google Shape;139;p25"/>
          <p:cNvSpPr txBox="1"/>
          <p:nvPr/>
        </p:nvSpPr>
        <p:spPr>
          <a:xfrm>
            <a:off x="442913" y="649224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PwC</a:t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 Image">
  <p:cSld name="Quote 1 Imag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6"/>
          <p:cNvSpPr txBox="1">
            <a:spLocks noGrp="1"/>
          </p:cNvSpPr>
          <p:nvPr>
            <p:ph type="body" idx="1"/>
          </p:nvPr>
        </p:nvSpPr>
        <p:spPr>
          <a:xfrm>
            <a:off x="442913" y="1714500"/>
            <a:ext cx="5299393" cy="44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Google Shape;143;p26"/>
          <p:cNvSpPr/>
          <p:nvPr/>
        </p:nvSpPr>
        <p:spPr>
          <a:xfrm>
            <a:off x="442913" y="687001"/>
            <a:ext cx="871538" cy="679450"/>
          </a:xfrm>
          <a:custGeom>
            <a:avLst/>
            <a:gdLst/>
            <a:ahLst/>
            <a:cxnLst/>
            <a:rect l="l" t="t" r="r" b="b"/>
            <a:pathLst>
              <a:path w="1811" h="1424" extrusionOk="0">
                <a:moveTo>
                  <a:pt x="1757" y="1424"/>
                </a:moveTo>
                <a:lnTo>
                  <a:pt x="1757" y="1424"/>
                </a:lnTo>
                <a:lnTo>
                  <a:pt x="1099" y="1424"/>
                </a:lnTo>
                <a:lnTo>
                  <a:pt x="1099" y="953"/>
                </a:lnTo>
                <a:cubicBezTo>
                  <a:pt x="1099" y="761"/>
                  <a:pt x="1115" y="610"/>
                  <a:pt x="1149" y="501"/>
                </a:cubicBezTo>
                <a:cubicBezTo>
                  <a:pt x="1183" y="392"/>
                  <a:pt x="1245" y="293"/>
                  <a:pt x="1337" y="206"/>
                </a:cubicBezTo>
                <a:cubicBezTo>
                  <a:pt x="1428" y="118"/>
                  <a:pt x="1543" y="50"/>
                  <a:pt x="1682" y="0"/>
                </a:cubicBezTo>
                <a:lnTo>
                  <a:pt x="1811" y="271"/>
                </a:lnTo>
                <a:cubicBezTo>
                  <a:pt x="1680" y="315"/>
                  <a:pt x="1586" y="376"/>
                  <a:pt x="1529" y="454"/>
                </a:cubicBezTo>
                <a:cubicBezTo>
                  <a:pt x="1472" y="532"/>
                  <a:pt x="1442" y="636"/>
                  <a:pt x="1439" y="766"/>
                </a:cubicBezTo>
                <a:lnTo>
                  <a:pt x="1757" y="766"/>
                </a:lnTo>
                <a:lnTo>
                  <a:pt x="1757" y="1424"/>
                </a:lnTo>
                <a:close/>
                <a:moveTo>
                  <a:pt x="658" y="1424"/>
                </a:moveTo>
                <a:lnTo>
                  <a:pt x="658" y="1424"/>
                </a:lnTo>
                <a:lnTo>
                  <a:pt x="0" y="1424"/>
                </a:lnTo>
                <a:lnTo>
                  <a:pt x="0" y="953"/>
                </a:lnTo>
                <a:cubicBezTo>
                  <a:pt x="0" y="763"/>
                  <a:pt x="16" y="612"/>
                  <a:pt x="50" y="502"/>
                </a:cubicBezTo>
                <a:cubicBezTo>
                  <a:pt x="83" y="392"/>
                  <a:pt x="146" y="293"/>
                  <a:pt x="236" y="206"/>
                </a:cubicBezTo>
                <a:cubicBezTo>
                  <a:pt x="327" y="118"/>
                  <a:pt x="442" y="50"/>
                  <a:pt x="583" y="0"/>
                </a:cubicBezTo>
                <a:lnTo>
                  <a:pt x="712" y="271"/>
                </a:lnTo>
                <a:cubicBezTo>
                  <a:pt x="581" y="315"/>
                  <a:pt x="487" y="376"/>
                  <a:pt x="430" y="454"/>
                </a:cubicBezTo>
                <a:cubicBezTo>
                  <a:pt x="373" y="532"/>
                  <a:pt x="342" y="636"/>
                  <a:pt x="339" y="766"/>
                </a:cubicBezTo>
                <a:lnTo>
                  <a:pt x="658" y="766"/>
                </a:lnTo>
                <a:lnTo>
                  <a:pt x="658" y="142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6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2 Orange">
  <p:cSld name="Quote 2 Orange">
    <p:bg>
      <p:bgPr>
        <a:solidFill>
          <a:srgbClr val="D04A0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>
            <a:spLocks noGrp="1"/>
          </p:cNvSpPr>
          <p:nvPr>
            <p:ph type="body" idx="1"/>
          </p:nvPr>
        </p:nvSpPr>
        <p:spPr>
          <a:xfrm>
            <a:off x="442914" y="2274570"/>
            <a:ext cx="9540366" cy="3897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7"/>
          <p:cNvSpPr/>
          <p:nvPr/>
        </p:nvSpPr>
        <p:spPr>
          <a:xfrm>
            <a:off x="442913" y="1362959"/>
            <a:ext cx="871538" cy="679450"/>
          </a:xfrm>
          <a:custGeom>
            <a:avLst/>
            <a:gdLst/>
            <a:ahLst/>
            <a:cxnLst/>
            <a:rect l="l" t="t" r="r" b="b"/>
            <a:pathLst>
              <a:path w="1811" h="1424" extrusionOk="0">
                <a:moveTo>
                  <a:pt x="1757" y="1424"/>
                </a:moveTo>
                <a:lnTo>
                  <a:pt x="1757" y="1424"/>
                </a:lnTo>
                <a:lnTo>
                  <a:pt x="1099" y="1424"/>
                </a:lnTo>
                <a:lnTo>
                  <a:pt x="1099" y="953"/>
                </a:lnTo>
                <a:cubicBezTo>
                  <a:pt x="1099" y="761"/>
                  <a:pt x="1115" y="610"/>
                  <a:pt x="1149" y="501"/>
                </a:cubicBezTo>
                <a:cubicBezTo>
                  <a:pt x="1183" y="392"/>
                  <a:pt x="1245" y="293"/>
                  <a:pt x="1337" y="206"/>
                </a:cubicBezTo>
                <a:cubicBezTo>
                  <a:pt x="1428" y="118"/>
                  <a:pt x="1543" y="50"/>
                  <a:pt x="1682" y="0"/>
                </a:cubicBezTo>
                <a:lnTo>
                  <a:pt x="1811" y="271"/>
                </a:lnTo>
                <a:cubicBezTo>
                  <a:pt x="1680" y="315"/>
                  <a:pt x="1586" y="376"/>
                  <a:pt x="1529" y="454"/>
                </a:cubicBezTo>
                <a:cubicBezTo>
                  <a:pt x="1472" y="532"/>
                  <a:pt x="1442" y="636"/>
                  <a:pt x="1439" y="766"/>
                </a:cubicBezTo>
                <a:lnTo>
                  <a:pt x="1757" y="766"/>
                </a:lnTo>
                <a:lnTo>
                  <a:pt x="1757" y="1424"/>
                </a:lnTo>
                <a:close/>
                <a:moveTo>
                  <a:pt x="658" y="1424"/>
                </a:moveTo>
                <a:lnTo>
                  <a:pt x="658" y="1424"/>
                </a:lnTo>
                <a:lnTo>
                  <a:pt x="0" y="1424"/>
                </a:lnTo>
                <a:lnTo>
                  <a:pt x="0" y="953"/>
                </a:lnTo>
                <a:cubicBezTo>
                  <a:pt x="0" y="763"/>
                  <a:pt x="16" y="612"/>
                  <a:pt x="50" y="502"/>
                </a:cubicBezTo>
                <a:cubicBezTo>
                  <a:pt x="83" y="392"/>
                  <a:pt x="146" y="293"/>
                  <a:pt x="236" y="206"/>
                </a:cubicBezTo>
                <a:cubicBezTo>
                  <a:pt x="327" y="118"/>
                  <a:pt x="442" y="50"/>
                  <a:pt x="583" y="0"/>
                </a:cubicBezTo>
                <a:lnTo>
                  <a:pt x="712" y="271"/>
                </a:lnTo>
                <a:cubicBezTo>
                  <a:pt x="581" y="315"/>
                  <a:pt x="487" y="376"/>
                  <a:pt x="430" y="454"/>
                </a:cubicBezTo>
                <a:cubicBezTo>
                  <a:pt x="373" y="532"/>
                  <a:pt x="342" y="636"/>
                  <a:pt x="339" y="766"/>
                </a:cubicBezTo>
                <a:lnTo>
                  <a:pt x="658" y="766"/>
                </a:lnTo>
                <a:lnTo>
                  <a:pt x="658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7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9" name="Google Shape;149;p27"/>
          <p:cNvSpPr txBox="1"/>
          <p:nvPr/>
        </p:nvSpPr>
        <p:spPr>
          <a:xfrm>
            <a:off x="442913" y="649224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PwC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2 Red">
  <p:cSld name="Quote 2 Red">
    <p:bg>
      <p:bgPr>
        <a:solidFill>
          <a:srgbClr val="E0301E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>
            <a:spLocks noGrp="1"/>
          </p:cNvSpPr>
          <p:nvPr>
            <p:ph type="body" idx="1"/>
          </p:nvPr>
        </p:nvSpPr>
        <p:spPr>
          <a:xfrm>
            <a:off x="442914" y="2274570"/>
            <a:ext cx="9540366" cy="3897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28"/>
          <p:cNvSpPr/>
          <p:nvPr/>
        </p:nvSpPr>
        <p:spPr>
          <a:xfrm>
            <a:off x="442913" y="1362959"/>
            <a:ext cx="871538" cy="679450"/>
          </a:xfrm>
          <a:custGeom>
            <a:avLst/>
            <a:gdLst/>
            <a:ahLst/>
            <a:cxnLst/>
            <a:rect l="l" t="t" r="r" b="b"/>
            <a:pathLst>
              <a:path w="1811" h="1424" extrusionOk="0">
                <a:moveTo>
                  <a:pt x="1757" y="1424"/>
                </a:moveTo>
                <a:lnTo>
                  <a:pt x="1757" y="1424"/>
                </a:lnTo>
                <a:lnTo>
                  <a:pt x="1099" y="1424"/>
                </a:lnTo>
                <a:lnTo>
                  <a:pt x="1099" y="953"/>
                </a:lnTo>
                <a:cubicBezTo>
                  <a:pt x="1099" y="761"/>
                  <a:pt x="1115" y="610"/>
                  <a:pt x="1149" y="501"/>
                </a:cubicBezTo>
                <a:cubicBezTo>
                  <a:pt x="1183" y="392"/>
                  <a:pt x="1245" y="293"/>
                  <a:pt x="1337" y="206"/>
                </a:cubicBezTo>
                <a:cubicBezTo>
                  <a:pt x="1428" y="118"/>
                  <a:pt x="1543" y="50"/>
                  <a:pt x="1682" y="0"/>
                </a:cubicBezTo>
                <a:lnTo>
                  <a:pt x="1811" y="271"/>
                </a:lnTo>
                <a:cubicBezTo>
                  <a:pt x="1680" y="315"/>
                  <a:pt x="1586" y="376"/>
                  <a:pt x="1529" y="454"/>
                </a:cubicBezTo>
                <a:cubicBezTo>
                  <a:pt x="1472" y="532"/>
                  <a:pt x="1442" y="636"/>
                  <a:pt x="1439" y="766"/>
                </a:cubicBezTo>
                <a:lnTo>
                  <a:pt x="1757" y="766"/>
                </a:lnTo>
                <a:lnTo>
                  <a:pt x="1757" y="1424"/>
                </a:lnTo>
                <a:close/>
                <a:moveTo>
                  <a:pt x="658" y="1424"/>
                </a:moveTo>
                <a:lnTo>
                  <a:pt x="658" y="1424"/>
                </a:lnTo>
                <a:lnTo>
                  <a:pt x="0" y="1424"/>
                </a:lnTo>
                <a:lnTo>
                  <a:pt x="0" y="953"/>
                </a:lnTo>
                <a:cubicBezTo>
                  <a:pt x="0" y="763"/>
                  <a:pt x="16" y="612"/>
                  <a:pt x="50" y="502"/>
                </a:cubicBezTo>
                <a:cubicBezTo>
                  <a:pt x="83" y="392"/>
                  <a:pt x="146" y="293"/>
                  <a:pt x="236" y="206"/>
                </a:cubicBezTo>
                <a:cubicBezTo>
                  <a:pt x="327" y="118"/>
                  <a:pt x="442" y="50"/>
                  <a:pt x="583" y="0"/>
                </a:cubicBezTo>
                <a:lnTo>
                  <a:pt x="712" y="271"/>
                </a:lnTo>
                <a:cubicBezTo>
                  <a:pt x="581" y="315"/>
                  <a:pt x="487" y="376"/>
                  <a:pt x="430" y="454"/>
                </a:cubicBezTo>
                <a:cubicBezTo>
                  <a:pt x="373" y="532"/>
                  <a:pt x="342" y="636"/>
                  <a:pt x="339" y="766"/>
                </a:cubicBezTo>
                <a:lnTo>
                  <a:pt x="658" y="766"/>
                </a:lnTo>
                <a:lnTo>
                  <a:pt x="658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4" name="Google Shape;154;p28"/>
          <p:cNvSpPr txBox="1"/>
          <p:nvPr/>
        </p:nvSpPr>
        <p:spPr>
          <a:xfrm>
            <a:off x="442913" y="649224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PwC</a:t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2 Rose">
  <p:cSld name="Quote 2 Rose">
    <p:bg>
      <p:bgPr>
        <a:solidFill>
          <a:srgbClr val="D93954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>
            <a:spLocks noGrp="1"/>
          </p:cNvSpPr>
          <p:nvPr>
            <p:ph type="body" idx="1"/>
          </p:nvPr>
        </p:nvSpPr>
        <p:spPr>
          <a:xfrm>
            <a:off x="442914" y="2274570"/>
            <a:ext cx="9540366" cy="3897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9"/>
          <p:cNvSpPr/>
          <p:nvPr/>
        </p:nvSpPr>
        <p:spPr>
          <a:xfrm>
            <a:off x="442913" y="1362959"/>
            <a:ext cx="871538" cy="679450"/>
          </a:xfrm>
          <a:custGeom>
            <a:avLst/>
            <a:gdLst/>
            <a:ahLst/>
            <a:cxnLst/>
            <a:rect l="l" t="t" r="r" b="b"/>
            <a:pathLst>
              <a:path w="1811" h="1424" extrusionOk="0">
                <a:moveTo>
                  <a:pt x="1757" y="1424"/>
                </a:moveTo>
                <a:lnTo>
                  <a:pt x="1757" y="1424"/>
                </a:lnTo>
                <a:lnTo>
                  <a:pt x="1099" y="1424"/>
                </a:lnTo>
                <a:lnTo>
                  <a:pt x="1099" y="953"/>
                </a:lnTo>
                <a:cubicBezTo>
                  <a:pt x="1099" y="761"/>
                  <a:pt x="1115" y="610"/>
                  <a:pt x="1149" y="501"/>
                </a:cubicBezTo>
                <a:cubicBezTo>
                  <a:pt x="1183" y="392"/>
                  <a:pt x="1245" y="293"/>
                  <a:pt x="1337" y="206"/>
                </a:cubicBezTo>
                <a:cubicBezTo>
                  <a:pt x="1428" y="118"/>
                  <a:pt x="1543" y="50"/>
                  <a:pt x="1682" y="0"/>
                </a:cubicBezTo>
                <a:lnTo>
                  <a:pt x="1811" y="271"/>
                </a:lnTo>
                <a:cubicBezTo>
                  <a:pt x="1680" y="315"/>
                  <a:pt x="1586" y="376"/>
                  <a:pt x="1529" y="454"/>
                </a:cubicBezTo>
                <a:cubicBezTo>
                  <a:pt x="1472" y="532"/>
                  <a:pt x="1442" y="636"/>
                  <a:pt x="1439" y="766"/>
                </a:cubicBezTo>
                <a:lnTo>
                  <a:pt x="1757" y="766"/>
                </a:lnTo>
                <a:lnTo>
                  <a:pt x="1757" y="1424"/>
                </a:lnTo>
                <a:close/>
                <a:moveTo>
                  <a:pt x="658" y="1424"/>
                </a:moveTo>
                <a:lnTo>
                  <a:pt x="658" y="1424"/>
                </a:lnTo>
                <a:lnTo>
                  <a:pt x="0" y="1424"/>
                </a:lnTo>
                <a:lnTo>
                  <a:pt x="0" y="953"/>
                </a:lnTo>
                <a:cubicBezTo>
                  <a:pt x="0" y="763"/>
                  <a:pt x="16" y="612"/>
                  <a:pt x="50" y="502"/>
                </a:cubicBezTo>
                <a:cubicBezTo>
                  <a:pt x="83" y="392"/>
                  <a:pt x="146" y="293"/>
                  <a:pt x="236" y="206"/>
                </a:cubicBezTo>
                <a:cubicBezTo>
                  <a:pt x="327" y="118"/>
                  <a:pt x="442" y="50"/>
                  <a:pt x="583" y="0"/>
                </a:cubicBezTo>
                <a:lnTo>
                  <a:pt x="712" y="271"/>
                </a:lnTo>
                <a:cubicBezTo>
                  <a:pt x="581" y="315"/>
                  <a:pt x="487" y="376"/>
                  <a:pt x="430" y="454"/>
                </a:cubicBezTo>
                <a:cubicBezTo>
                  <a:pt x="373" y="532"/>
                  <a:pt x="342" y="636"/>
                  <a:pt x="339" y="766"/>
                </a:cubicBezTo>
                <a:lnTo>
                  <a:pt x="658" y="766"/>
                </a:lnTo>
                <a:lnTo>
                  <a:pt x="658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9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29"/>
          <p:cNvSpPr txBox="1"/>
          <p:nvPr/>
        </p:nvSpPr>
        <p:spPr>
          <a:xfrm>
            <a:off x="442913" y="649224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PwC</a:t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2 Grey">
  <p:cSld name="Quote 2 Grey">
    <p:bg>
      <p:bgPr>
        <a:solidFill>
          <a:srgbClr val="464646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>
            <a:spLocks noGrp="1"/>
          </p:cNvSpPr>
          <p:nvPr>
            <p:ph type="body" idx="1"/>
          </p:nvPr>
        </p:nvSpPr>
        <p:spPr>
          <a:xfrm>
            <a:off x="442914" y="2274570"/>
            <a:ext cx="9540366" cy="3897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Google Shape;162;p30"/>
          <p:cNvSpPr/>
          <p:nvPr/>
        </p:nvSpPr>
        <p:spPr>
          <a:xfrm>
            <a:off x="442913" y="1362959"/>
            <a:ext cx="871538" cy="679450"/>
          </a:xfrm>
          <a:custGeom>
            <a:avLst/>
            <a:gdLst/>
            <a:ahLst/>
            <a:cxnLst/>
            <a:rect l="l" t="t" r="r" b="b"/>
            <a:pathLst>
              <a:path w="1811" h="1424" extrusionOk="0">
                <a:moveTo>
                  <a:pt x="1757" y="1424"/>
                </a:moveTo>
                <a:lnTo>
                  <a:pt x="1757" y="1424"/>
                </a:lnTo>
                <a:lnTo>
                  <a:pt x="1099" y="1424"/>
                </a:lnTo>
                <a:lnTo>
                  <a:pt x="1099" y="953"/>
                </a:lnTo>
                <a:cubicBezTo>
                  <a:pt x="1099" y="761"/>
                  <a:pt x="1115" y="610"/>
                  <a:pt x="1149" y="501"/>
                </a:cubicBezTo>
                <a:cubicBezTo>
                  <a:pt x="1183" y="392"/>
                  <a:pt x="1245" y="293"/>
                  <a:pt x="1337" y="206"/>
                </a:cubicBezTo>
                <a:cubicBezTo>
                  <a:pt x="1428" y="118"/>
                  <a:pt x="1543" y="50"/>
                  <a:pt x="1682" y="0"/>
                </a:cubicBezTo>
                <a:lnTo>
                  <a:pt x="1811" y="271"/>
                </a:lnTo>
                <a:cubicBezTo>
                  <a:pt x="1680" y="315"/>
                  <a:pt x="1586" y="376"/>
                  <a:pt x="1529" y="454"/>
                </a:cubicBezTo>
                <a:cubicBezTo>
                  <a:pt x="1472" y="532"/>
                  <a:pt x="1442" y="636"/>
                  <a:pt x="1439" y="766"/>
                </a:cubicBezTo>
                <a:lnTo>
                  <a:pt x="1757" y="766"/>
                </a:lnTo>
                <a:lnTo>
                  <a:pt x="1757" y="1424"/>
                </a:lnTo>
                <a:close/>
                <a:moveTo>
                  <a:pt x="658" y="1424"/>
                </a:moveTo>
                <a:lnTo>
                  <a:pt x="658" y="1424"/>
                </a:lnTo>
                <a:lnTo>
                  <a:pt x="0" y="1424"/>
                </a:lnTo>
                <a:lnTo>
                  <a:pt x="0" y="953"/>
                </a:lnTo>
                <a:cubicBezTo>
                  <a:pt x="0" y="763"/>
                  <a:pt x="16" y="612"/>
                  <a:pt x="50" y="502"/>
                </a:cubicBezTo>
                <a:cubicBezTo>
                  <a:pt x="83" y="392"/>
                  <a:pt x="146" y="293"/>
                  <a:pt x="236" y="206"/>
                </a:cubicBezTo>
                <a:cubicBezTo>
                  <a:pt x="327" y="118"/>
                  <a:pt x="442" y="50"/>
                  <a:pt x="583" y="0"/>
                </a:cubicBezTo>
                <a:lnTo>
                  <a:pt x="712" y="271"/>
                </a:lnTo>
                <a:cubicBezTo>
                  <a:pt x="581" y="315"/>
                  <a:pt x="487" y="376"/>
                  <a:pt x="430" y="454"/>
                </a:cubicBezTo>
                <a:cubicBezTo>
                  <a:pt x="373" y="532"/>
                  <a:pt x="342" y="636"/>
                  <a:pt x="339" y="766"/>
                </a:cubicBezTo>
                <a:lnTo>
                  <a:pt x="658" y="766"/>
                </a:lnTo>
                <a:lnTo>
                  <a:pt x="658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0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4" name="Google Shape;164;p30"/>
          <p:cNvSpPr txBox="1"/>
          <p:nvPr/>
        </p:nvSpPr>
        <p:spPr>
          <a:xfrm>
            <a:off x="442913" y="649224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PwC</a:t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Quote 2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>
            <a:spLocks noGrp="1"/>
          </p:cNvSpPr>
          <p:nvPr>
            <p:ph type="body" idx="1"/>
          </p:nvPr>
        </p:nvSpPr>
        <p:spPr>
          <a:xfrm>
            <a:off x="442914" y="2274570"/>
            <a:ext cx="9540366" cy="3897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31"/>
          <p:cNvSpPr/>
          <p:nvPr/>
        </p:nvSpPr>
        <p:spPr>
          <a:xfrm>
            <a:off x="442913" y="1362959"/>
            <a:ext cx="871538" cy="679450"/>
          </a:xfrm>
          <a:custGeom>
            <a:avLst/>
            <a:gdLst/>
            <a:ahLst/>
            <a:cxnLst/>
            <a:rect l="l" t="t" r="r" b="b"/>
            <a:pathLst>
              <a:path w="1811" h="1424" extrusionOk="0">
                <a:moveTo>
                  <a:pt x="1757" y="1424"/>
                </a:moveTo>
                <a:lnTo>
                  <a:pt x="1757" y="1424"/>
                </a:lnTo>
                <a:lnTo>
                  <a:pt x="1099" y="1424"/>
                </a:lnTo>
                <a:lnTo>
                  <a:pt x="1099" y="953"/>
                </a:lnTo>
                <a:cubicBezTo>
                  <a:pt x="1099" y="761"/>
                  <a:pt x="1115" y="610"/>
                  <a:pt x="1149" y="501"/>
                </a:cubicBezTo>
                <a:cubicBezTo>
                  <a:pt x="1183" y="392"/>
                  <a:pt x="1245" y="293"/>
                  <a:pt x="1337" y="206"/>
                </a:cubicBezTo>
                <a:cubicBezTo>
                  <a:pt x="1428" y="118"/>
                  <a:pt x="1543" y="50"/>
                  <a:pt x="1682" y="0"/>
                </a:cubicBezTo>
                <a:lnTo>
                  <a:pt x="1811" y="271"/>
                </a:lnTo>
                <a:cubicBezTo>
                  <a:pt x="1680" y="315"/>
                  <a:pt x="1586" y="376"/>
                  <a:pt x="1529" y="454"/>
                </a:cubicBezTo>
                <a:cubicBezTo>
                  <a:pt x="1472" y="532"/>
                  <a:pt x="1442" y="636"/>
                  <a:pt x="1439" y="766"/>
                </a:cubicBezTo>
                <a:lnTo>
                  <a:pt x="1757" y="766"/>
                </a:lnTo>
                <a:lnTo>
                  <a:pt x="1757" y="1424"/>
                </a:lnTo>
                <a:close/>
                <a:moveTo>
                  <a:pt x="658" y="1424"/>
                </a:moveTo>
                <a:lnTo>
                  <a:pt x="658" y="1424"/>
                </a:lnTo>
                <a:lnTo>
                  <a:pt x="0" y="1424"/>
                </a:lnTo>
                <a:lnTo>
                  <a:pt x="0" y="953"/>
                </a:lnTo>
                <a:cubicBezTo>
                  <a:pt x="0" y="763"/>
                  <a:pt x="16" y="612"/>
                  <a:pt x="50" y="502"/>
                </a:cubicBezTo>
                <a:cubicBezTo>
                  <a:pt x="83" y="392"/>
                  <a:pt x="146" y="293"/>
                  <a:pt x="236" y="206"/>
                </a:cubicBezTo>
                <a:cubicBezTo>
                  <a:pt x="327" y="118"/>
                  <a:pt x="442" y="50"/>
                  <a:pt x="583" y="0"/>
                </a:cubicBezTo>
                <a:lnTo>
                  <a:pt x="712" y="271"/>
                </a:lnTo>
                <a:cubicBezTo>
                  <a:pt x="581" y="315"/>
                  <a:pt x="487" y="376"/>
                  <a:pt x="430" y="454"/>
                </a:cubicBezTo>
                <a:cubicBezTo>
                  <a:pt x="373" y="532"/>
                  <a:pt x="342" y="636"/>
                  <a:pt x="339" y="766"/>
                </a:cubicBezTo>
                <a:lnTo>
                  <a:pt x="658" y="766"/>
                </a:lnTo>
                <a:lnTo>
                  <a:pt x="658" y="142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1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1"/>
          </p:nvPr>
        </p:nvSpPr>
        <p:spPr>
          <a:xfrm>
            <a:off x="442913" y="2103120"/>
            <a:ext cx="7418387" cy="4073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1 Dark Grey">
  <p:cSld name="Title Slide 1 Dark Gre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0" y="0"/>
            <a:ext cx="8096250" cy="3429000"/>
          </a:xfrm>
          <a:prstGeom prst="rect">
            <a:avLst/>
          </a:prstGeom>
          <a:solidFill>
            <a:srgbClr val="464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3429000"/>
            <a:ext cx="8096250" cy="1143000"/>
          </a:xfrm>
          <a:prstGeom prst="rect">
            <a:avLst/>
          </a:prstGeom>
          <a:solidFill>
            <a:srgbClr val="7D7D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8096250" y="0"/>
            <a:ext cx="4095750" cy="3429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4"/>
          <p:cNvSpPr txBox="1">
            <a:spLocks noGrp="1"/>
          </p:cNvSpPr>
          <p:nvPr>
            <p:ph type="ctrTitle"/>
          </p:nvPr>
        </p:nvSpPr>
        <p:spPr>
          <a:xfrm>
            <a:off x="442912" y="428625"/>
            <a:ext cx="7418388" cy="265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eorgia"/>
              <a:buNone/>
              <a:defRPr sz="6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>
            <a:off x="442914" y="3749040"/>
            <a:ext cx="54737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6" name="Google Shape;36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139" y="5330952"/>
            <a:ext cx="1636776" cy="1351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- Subtitle">
  <p:cSld name="Title and Content - Subtitle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7418387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subTitle" idx="2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Content">
  <p:cSld name="One Column Conten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>
            <a:spLocks noGrp="1"/>
          </p:cNvSpPr>
          <p:nvPr>
            <p:ph type="body" idx="1"/>
          </p:nvPr>
        </p:nvSpPr>
        <p:spPr>
          <a:xfrm>
            <a:off x="442914" y="2103438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5473700" cy="4068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35"/>
          <p:cNvSpPr txBox="1">
            <a:spLocks noGrp="1"/>
          </p:cNvSpPr>
          <p:nvPr>
            <p:ph type="body" idx="2"/>
          </p:nvPr>
        </p:nvSpPr>
        <p:spPr>
          <a:xfrm>
            <a:off x="6275388" y="2103438"/>
            <a:ext cx="54737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" name="Google Shape;185;p35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6" name="Google Shape;186;p35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">
  <p:cSld name="Three Content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9" name="Google Shape;189;p36"/>
          <p:cNvSpPr txBox="1">
            <a:spLocks noGrp="1"/>
          </p:cNvSpPr>
          <p:nvPr>
            <p:ph type="body" idx="2"/>
          </p:nvPr>
        </p:nvSpPr>
        <p:spPr>
          <a:xfrm>
            <a:off x="4332288" y="2103438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36"/>
          <p:cNvSpPr txBox="1">
            <a:spLocks noGrp="1"/>
          </p:cNvSpPr>
          <p:nvPr>
            <p:ph type="body" idx="3"/>
          </p:nvPr>
        </p:nvSpPr>
        <p:spPr>
          <a:xfrm>
            <a:off x="8220076" y="2103438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36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2" name="Google Shape;192;p36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ntent">
  <p:cSld name="Four Conten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7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25560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37"/>
          <p:cNvSpPr txBox="1">
            <a:spLocks noGrp="1"/>
          </p:cNvSpPr>
          <p:nvPr>
            <p:ph type="body" idx="2"/>
          </p:nvPr>
        </p:nvSpPr>
        <p:spPr>
          <a:xfrm>
            <a:off x="3360613" y="2103438"/>
            <a:ext cx="25560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" name="Google Shape;196;p37"/>
          <p:cNvSpPr txBox="1">
            <a:spLocks noGrp="1"/>
          </p:cNvSpPr>
          <p:nvPr>
            <p:ph type="body" idx="3"/>
          </p:nvPr>
        </p:nvSpPr>
        <p:spPr>
          <a:xfrm>
            <a:off x="6275388" y="2103438"/>
            <a:ext cx="25560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37"/>
          <p:cNvSpPr txBox="1">
            <a:spLocks noGrp="1"/>
          </p:cNvSpPr>
          <p:nvPr>
            <p:ph type="body" idx="4"/>
          </p:nvPr>
        </p:nvSpPr>
        <p:spPr>
          <a:xfrm>
            <a:off x="9190163" y="2103438"/>
            <a:ext cx="25560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37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9" name="Google Shape;199;p37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Content">
  <p:cSld name="Five Content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2" name="Google Shape;202;p38"/>
          <p:cNvSpPr txBox="1">
            <a:spLocks noGrp="1"/>
          </p:cNvSpPr>
          <p:nvPr>
            <p:ph type="body" idx="2"/>
          </p:nvPr>
        </p:nvSpPr>
        <p:spPr>
          <a:xfrm>
            <a:off x="2777045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3" name="Google Shape;203;p38"/>
          <p:cNvSpPr txBox="1">
            <a:spLocks noGrp="1"/>
          </p:cNvSpPr>
          <p:nvPr>
            <p:ph type="body" idx="3"/>
          </p:nvPr>
        </p:nvSpPr>
        <p:spPr>
          <a:xfrm>
            <a:off x="5111177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38"/>
          <p:cNvSpPr txBox="1">
            <a:spLocks noGrp="1"/>
          </p:cNvSpPr>
          <p:nvPr>
            <p:ph type="body" idx="4"/>
          </p:nvPr>
        </p:nvSpPr>
        <p:spPr>
          <a:xfrm>
            <a:off x="7445309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38"/>
          <p:cNvSpPr txBox="1">
            <a:spLocks noGrp="1"/>
          </p:cNvSpPr>
          <p:nvPr>
            <p:ph type="body" idx="5"/>
          </p:nvPr>
        </p:nvSpPr>
        <p:spPr>
          <a:xfrm>
            <a:off x="9779443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38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ull Content">
  <p:cSld name="Title and Full Content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442913" y="2103120"/>
            <a:ext cx="11306175" cy="4073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Rose">
  <p:cSld name="Section Header Rose">
    <p:bg>
      <p:bgPr>
        <a:solidFill>
          <a:srgbClr val="D93954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0"/>
          <p:cNvSpPr txBox="1">
            <a:spLocks noGrp="1"/>
          </p:cNvSpPr>
          <p:nvPr>
            <p:ph type="title"/>
          </p:nvPr>
        </p:nvSpPr>
        <p:spPr>
          <a:xfrm>
            <a:off x="4951413" y="2103438"/>
            <a:ext cx="4936658" cy="2564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4" name="Google Shape;214;p40"/>
          <p:cNvSpPr txBox="1">
            <a:spLocks noGrp="1"/>
          </p:cNvSpPr>
          <p:nvPr>
            <p:ph type="subTitle" idx="1"/>
          </p:nvPr>
        </p:nvSpPr>
        <p:spPr>
          <a:xfrm>
            <a:off x="442912" y="0"/>
            <a:ext cx="4344987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0"/>
              <a:buFont typeface="Arial"/>
              <a:buNone/>
              <a:defRPr sz="65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Image">
  <p:cSld name="Content and Image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41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5317807" cy="4068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41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5317807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9" name="Google Shape;219;p41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mages">
  <p:cSld name="Three Images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2"/>
          <p:cNvSpPr/>
          <p:nvPr/>
        </p:nvSpPr>
        <p:spPr>
          <a:xfrm>
            <a:off x="442911" y="2100263"/>
            <a:ext cx="3529013" cy="301752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42"/>
          <p:cNvSpPr/>
          <p:nvPr/>
        </p:nvSpPr>
        <p:spPr>
          <a:xfrm>
            <a:off x="4331493" y="2100263"/>
            <a:ext cx="3529013" cy="301752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42"/>
          <p:cNvSpPr/>
          <p:nvPr/>
        </p:nvSpPr>
        <p:spPr>
          <a:xfrm>
            <a:off x="8220075" y="2100263"/>
            <a:ext cx="3529013" cy="301752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42"/>
          <p:cNvSpPr txBox="1">
            <a:spLocks noGrp="1"/>
          </p:cNvSpPr>
          <p:nvPr>
            <p:ph type="body" idx="1"/>
          </p:nvPr>
        </p:nvSpPr>
        <p:spPr>
          <a:xfrm>
            <a:off x="442913" y="5280025"/>
            <a:ext cx="3529012" cy="892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42"/>
          <p:cNvSpPr txBox="1">
            <a:spLocks noGrp="1"/>
          </p:cNvSpPr>
          <p:nvPr>
            <p:ph type="body" idx="2"/>
          </p:nvPr>
        </p:nvSpPr>
        <p:spPr>
          <a:xfrm>
            <a:off x="4331495" y="5280025"/>
            <a:ext cx="3529012" cy="892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42"/>
          <p:cNvSpPr txBox="1">
            <a:spLocks noGrp="1"/>
          </p:cNvSpPr>
          <p:nvPr>
            <p:ph type="body" idx="3"/>
          </p:nvPr>
        </p:nvSpPr>
        <p:spPr>
          <a:xfrm>
            <a:off x="8220076" y="5280025"/>
            <a:ext cx="3529012" cy="892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42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8" name="Google Shape;228;p42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All Grey">
  <p:cSld name="Title Slide All Grey">
    <p:bg>
      <p:bgPr>
        <a:solidFill>
          <a:srgbClr val="464646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442912" y="428625"/>
            <a:ext cx="7418388" cy="265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Georgia"/>
              <a:buNone/>
              <a:defRPr sz="6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442913" y="3749040"/>
            <a:ext cx="54737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139" y="5330952"/>
            <a:ext cx="1636776" cy="13511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3"/>
          <p:cNvSpPr txBox="1">
            <a:spLocks noGrp="1"/>
          </p:cNvSpPr>
          <p:nvPr>
            <p:ph type="title"/>
          </p:nvPr>
        </p:nvSpPr>
        <p:spPr>
          <a:xfrm>
            <a:off x="442913" y="432001"/>
            <a:ext cx="11306175" cy="138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1" name="Google Shape;231;p43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 Infographic">
  <p:cSld name="Three Content Infographic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4"/>
          <p:cNvSpPr txBox="1">
            <a:spLocks noGrp="1"/>
          </p:cNvSpPr>
          <p:nvPr>
            <p:ph type="body" idx="1"/>
          </p:nvPr>
        </p:nvSpPr>
        <p:spPr>
          <a:xfrm>
            <a:off x="442913" y="3599542"/>
            <a:ext cx="3529012" cy="2578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44"/>
          <p:cNvSpPr txBox="1">
            <a:spLocks noGrp="1"/>
          </p:cNvSpPr>
          <p:nvPr>
            <p:ph type="body" idx="2"/>
          </p:nvPr>
        </p:nvSpPr>
        <p:spPr>
          <a:xfrm>
            <a:off x="442913" y="2095500"/>
            <a:ext cx="3529012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Arial"/>
              <a:buNone/>
              <a:defRPr sz="85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5" name="Google Shape;235;p44"/>
          <p:cNvSpPr txBox="1">
            <a:spLocks noGrp="1"/>
          </p:cNvSpPr>
          <p:nvPr>
            <p:ph type="body" idx="3"/>
          </p:nvPr>
        </p:nvSpPr>
        <p:spPr>
          <a:xfrm>
            <a:off x="4327524" y="2095500"/>
            <a:ext cx="3533775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500"/>
              <a:buFont typeface="Arial"/>
              <a:buNone/>
              <a:defRPr sz="8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6" name="Google Shape;236;p44"/>
          <p:cNvSpPr txBox="1">
            <a:spLocks noGrp="1"/>
          </p:cNvSpPr>
          <p:nvPr>
            <p:ph type="body" idx="4"/>
          </p:nvPr>
        </p:nvSpPr>
        <p:spPr>
          <a:xfrm>
            <a:off x="8222571" y="2095500"/>
            <a:ext cx="3529012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500"/>
              <a:buFont typeface="Arial"/>
              <a:buNone/>
              <a:defRPr sz="85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7" name="Google Shape;237;p44"/>
          <p:cNvSpPr txBox="1">
            <a:spLocks noGrp="1"/>
          </p:cNvSpPr>
          <p:nvPr>
            <p:ph type="title"/>
          </p:nvPr>
        </p:nvSpPr>
        <p:spPr>
          <a:xfrm>
            <a:off x="442913" y="432001"/>
            <a:ext cx="11306175" cy="138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8" name="Google Shape;238;p44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9" name="Google Shape;239;p44"/>
          <p:cNvSpPr txBox="1">
            <a:spLocks noGrp="1"/>
          </p:cNvSpPr>
          <p:nvPr>
            <p:ph type="body" idx="5"/>
          </p:nvPr>
        </p:nvSpPr>
        <p:spPr>
          <a:xfrm>
            <a:off x="4327525" y="3599542"/>
            <a:ext cx="3533775" cy="2578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" name="Google Shape;240;p44"/>
          <p:cNvSpPr txBox="1">
            <a:spLocks noGrp="1"/>
          </p:cNvSpPr>
          <p:nvPr>
            <p:ph type="body" idx="6"/>
          </p:nvPr>
        </p:nvSpPr>
        <p:spPr>
          <a:xfrm>
            <a:off x="8222571" y="3599542"/>
            <a:ext cx="3529012" cy="2578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ographic and Chart">
  <p:cSld name="Infographic and Chart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5"/>
          <p:cNvSpPr/>
          <p:nvPr/>
        </p:nvSpPr>
        <p:spPr>
          <a:xfrm>
            <a:off x="0" y="2103438"/>
            <a:ext cx="3971925" cy="4068762"/>
          </a:xfrm>
          <a:prstGeom prst="rect">
            <a:avLst/>
          </a:prstGeom>
          <a:solidFill>
            <a:srgbClr val="D04A0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5"/>
          <p:cNvSpPr txBox="1">
            <a:spLocks noGrp="1"/>
          </p:cNvSpPr>
          <p:nvPr>
            <p:ph type="body" idx="1"/>
          </p:nvPr>
        </p:nvSpPr>
        <p:spPr>
          <a:xfrm>
            <a:off x="360370" y="2103120"/>
            <a:ext cx="3611880" cy="173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600"/>
              <a:buFont typeface="Arial"/>
              <a:buNone/>
              <a:defRPr sz="13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4" name="Google Shape;244;p45"/>
          <p:cNvSpPr txBox="1">
            <a:spLocks noGrp="1"/>
          </p:cNvSpPr>
          <p:nvPr>
            <p:ph type="body" idx="2"/>
          </p:nvPr>
        </p:nvSpPr>
        <p:spPr>
          <a:xfrm>
            <a:off x="442914" y="3931920"/>
            <a:ext cx="3328986" cy="206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Google Shape;245;p45"/>
          <p:cNvSpPr txBox="1">
            <a:spLocks noGrp="1"/>
          </p:cNvSpPr>
          <p:nvPr>
            <p:ph type="title"/>
          </p:nvPr>
        </p:nvSpPr>
        <p:spPr>
          <a:xfrm>
            <a:off x="442913" y="432001"/>
            <a:ext cx="11306175" cy="138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46" name="Google Shape;246;p45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Content Dark">
  <p:cSld name="One Column Content Dark">
    <p:bg>
      <p:bgPr>
        <a:solidFill>
          <a:srgbClr val="464646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6"/>
          <p:cNvSpPr txBox="1">
            <a:spLocks noGrp="1"/>
          </p:cNvSpPr>
          <p:nvPr>
            <p:ph type="body" idx="1"/>
          </p:nvPr>
        </p:nvSpPr>
        <p:spPr>
          <a:xfrm>
            <a:off x="442914" y="2103438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Google Shape;249;p46"/>
          <p:cNvSpPr txBox="1">
            <a:spLocks noGrp="1"/>
          </p:cNvSpPr>
          <p:nvPr>
            <p:ph type="title"/>
          </p:nvPr>
        </p:nvSpPr>
        <p:spPr>
          <a:xfrm>
            <a:off x="442913" y="432001"/>
            <a:ext cx="11306175" cy="138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0" name="Google Shape;250;p46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1" name="Google Shape;251;p46"/>
          <p:cNvSpPr txBox="1"/>
          <p:nvPr/>
        </p:nvSpPr>
        <p:spPr>
          <a:xfrm>
            <a:off x="442913" y="649224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PwC</a:t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hart Dark">
  <p:cSld name="Title and Chart Dark">
    <p:bg>
      <p:bgPr>
        <a:solidFill>
          <a:srgbClr val="464646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7"/>
          <p:cNvSpPr txBox="1">
            <a:spLocks noGrp="1"/>
          </p:cNvSpPr>
          <p:nvPr>
            <p:ph type="title"/>
          </p:nvPr>
        </p:nvSpPr>
        <p:spPr>
          <a:xfrm>
            <a:off x="442913" y="432001"/>
            <a:ext cx="11306175" cy="138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4" name="Google Shape;254;p47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55" name="Google Shape;255;p47"/>
          <p:cNvSpPr txBox="1"/>
          <p:nvPr/>
        </p:nvSpPr>
        <p:spPr>
          <a:xfrm>
            <a:off x="442913" y="649224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PwC</a:t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Chart">
  <p:cSld name="One Column Chart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8"/>
          <p:cNvSpPr txBox="1">
            <a:spLocks noGrp="1"/>
          </p:cNvSpPr>
          <p:nvPr>
            <p:ph type="body" idx="1"/>
          </p:nvPr>
        </p:nvSpPr>
        <p:spPr>
          <a:xfrm>
            <a:off x="442914" y="2103438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8" name="Google Shape;258;p48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9" name="Google Shape;259;p48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Chart Dark">
  <p:cSld name="One Column Chart Dark">
    <p:bg>
      <p:bgPr>
        <a:solidFill>
          <a:srgbClr val="464646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9"/>
          <p:cNvSpPr txBox="1">
            <a:spLocks noGrp="1"/>
          </p:cNvSpPr>
          <p:nvPr>
            <p:ph type="body" idx="1"/>
          </p:nvPr>
        </p:nvSpPr>
        <p:spPr>
          <a:xfrm>
            <a:off x="442914" y="2103438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Google Shape;262;p49"/>
          <p:cNvSpPr txBox="1">
            <a:spLocks noGrp="1"/>
          </p:cNvSpPr>
          <p:nvPr>
            <p:ph type="title"/>
          </p:nvPr>
        </p:nvSpPr>
        <p:spPr>
          <a:xfrm>
            <a:off x="442913" y="432001"/>
            <a:ext cx="11306175" cy="138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3" name="Google Shape;263;p49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64" name="Google Shape;264;p49"/>
          <p:cNvSpPr txBox="1"/>
          <p:nvPr/>
        </p:nvSpPr>
        <p:spPr>
          <a:xfrm>
            <a:off x="442913" y="649224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b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PwC</a:t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Boxes for Icons">
  <p:cSld name="Four Text Boxes for Icons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0"/>
          <p:cNvSpPr txBox="1">
            <a:spLocks noGrp="1"/>
          </p:cNvSpPr>
          <p:nvPr>
            <p:ph type="body" idx="1"/>
          </p:nvPr>
        </p:nvSpPr>
        <p:spPr>
          <a:xfrm>
            <a:off x="442913" y="3429000"/>
            <a:ext cx="256032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7" name="Google Shape;267;p50"/>
          <p:cNvSpPr txBox="1">
            <a:spLocks noGrp="1"/>
          </p:cNvSpPr>
          <p:nvPr>
            <p:ph type="body" idx="2"/>
          </p:nvPr>
        </p:nvSpPr>
        <p:spPr>
          <a:xfrm>
            <a:off x="3359638" y="3429000"/>
            <a:ext cx="256032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Google Shape;268;p50"/>
          <p:cNvSpPr txBox="1">
            <a:spLocks noGrp="1"/>
          </p:cNvSpPr>
          <p:nvPr>
            <p:ph type="body" idx="3"/>
          </p:nvPr>
        </p:nvSpPr>
        <p:spPr>
          <a:xfrm>
            <a:off x="6276363" y="3429000"/>
            <a:ext cx="256032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Google Shape;269;p50"/>
          <p:cNvSpPr txBox="1">
            <a:spLocks noGrp="1"/>
          </p:cNvSpPr>
          <p:nvPr>
            <p:ph type="body" idx="4"/>
          </p:nvPr>
        </p:nvSpPr>
        <p:spPr>
          <a:xfrm>
            <a:off x="9193088" y="3429000"/>
            <a:ext cx="256032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50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1" name="Google Shape;271;p50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am Images">
  <p:cSld name="Four Team Images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1"/>
          <p:cNvSpPr/>
          <p:nvPr/>
        </p:nvSpPr>
        <p:spPr>
          <a:xfrm>
            <a:off x="442912" y="2100263"/>
            <a:ext cx="1325880" cy="1328737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51"/>
          <p:cNvSpPr/>
          <p:nvPr/>
        </p:nvSpPr>
        <p:spPr>
          <a:xfrm>
            <a:off x="3359637" y="2100263"/>
            <a:ext cx="1325880" cy="1328737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51"/>
          <p:cNvSpPr/>
          <p:nvPr/>
        </p:nvSpPr>
        <p:spPr>
          <a:xfrm>
            <a:off x="6276362" y="2100263"/>
            <a:ext cx="1325880" cy="1328737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51"/>
          <p:cNvSpPr/>
          <p:nvPr/>
        </p:nvSpPr>
        <p:spPr>
          <a:xfrm>
            <a:off x="9193088" y="2100263"/>
            <a:ext cx="1325880" cy="1328737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51"/>
          <p:cNvSpPr txBox="1">
            <a:spLocks noGrp="1"/>
          </p:cNvSpPr>
          <p:nvPr>
            <p:ph type="body" idx="1"/>
          </p:nvPr>
        </p:nvSpPr>
        <p:spPr>
          <a:xfrm>
            <a:off x="442912" y="3657600"/>
            <a:ext cx="256032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Google Shape;278;p51"/>
          <p:cNvSpPr txBox="1">
            <a:spLocks noGrp="1"/>
          </p:cNvSpPr>
          <p:nvPr>
            <p:ph type="body" idx="2"/>
          </p:nvPr>
        </p:nvSpPr>
        <p:spPr>
          <a:xfrm>
            <a:off x="3359638" y="3657600"/>
            <a:ext cx="256032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9" name="Google Shape;279;p51"/>
          <p:cNvSpPr txBox="1">
            <a:spLocks noGrp="1"/>
          </p:cNvSpPr>
          <p:nvPr>
            <p:ph type="body" idx="3"/>
          </p:nvPr>
        </p:nvSpPr>
        <p:spPr>
          <a:xfrm>
            <a:off x="6276362" y="3657600"/>
            <a:ext cx="256032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0" name="Google Shape;280;p51"/>
          <p:cNvSpPr txBox="1">
            <a:spLocks noGrp="1"/>
          </p:cNvSpPr>
          <p:nvPr>
            <p:ph type="body" idx="4"/>
          </p:nvPr>
        </p:nvSpPr>
        <p:spPr>
          <a:xfrm>
            <a:off x="9193088" y="3657600"/>
            <a:ext cx="256032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" name="Google Shape;281;p51"/>
          <p:cNvSpPr txBox="1">
            <a:spLocks noGrp="1"/>
          </p:cNvSpPr>
          <p:nvPr>
            <p:ph type="title"/>
          </p:nvPr>
        </p:nvSpPr>
        <p:spPr>
          <a:xfrm>
            <a:off x="442913" y="432000"/>
            <a:ext cx="11306175" cy="1387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2" name="Google Shape;282;p51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Light">
  <p:cSld name="Thank You Light">
    <p:bg>
      <p:bgPr>
        <a:solidFill>
          <a:schemeClr val="lt1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2"/>
          <p:cNvSpPr/>
          <p:nvPr/>
        </p:nvSpPr>
        <p:spPr>
          <a:xfrm>
            <a:off x="0" y="4940854"/>
            <a:ext cx="12192000" cy="1917146"/>
          </a:xfrm>
          <a:prstGeom prst="rect">
            <a:avLst/>
          </a:prstGeom>
          <a:solidFill>
            <a:srgbClr val="D04A0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52"/>
          <p:cNvSpPr txBox="1">
            <a:spLocks noGrp="1"/>
          </p:cNvSpPr>
          <p:nvPr>
            <p:ph type="ctrTitle"/>
          </p:nvPr>
        </p:nvSpPr>
        <p:spPr>
          <a:xfrm>
            <a:off x="442914" y="428625"/>
            <a:ext cx="5473699" cy="242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Georgia"/>
              <a:buNone/>
              <a:defRPr sz="58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6" name="Google Shape;286;p52"/>
          <p:cNvSpPr/>
          <p:nvPr/>
        </p:nvSpPr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52"/>
          <p:cNvSpPr txBox="1">
            <a:spLocks noGrp="1"/>
          </p:cNvSpPr>
          <p:nvPr>
            <p:ph type="body" idx="1"/>
          </p:nvPr>
        </p:nvSpPr>
        <p:spPr>
          <a:xfrm>
            <a:off x="442912" y="5259600"/>
            <a:ext cx="11306176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52"/>
          <p:cNvSpPr/>
          <p:nvPr/>
        </p:nvSpPr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52"/>
          <p:cNvSpPr txBox="1"/>
          <p:nvPr/>
        </p:nvSpPr>
        <p:spPr>
          <a:xfrm>
            <a:off x="442913" y="4400548"/>
            <a:ext cx="5473699" cy="340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pwc.com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All White">
  <p:cSld name="Title Slide All White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442912" y="428625"/>
            <a:ext cx="7418388" cy="2651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eorgia"/>
              <a:buNone/>
              <a:defRPr sz="60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442913" y="3749040"/>
            <a:ext cx="54737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139" y="5330952"/>
            <a:ext cx="1636776" cy="1351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Dark">
  <p:cSld name="Thank You Dark">
    <p:bg>
      <p:bgPr>
        <a:solidFill>
          <a:srgbClr val="464646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3"/>
          <p:cNvSpPr/>
          <p:nvPr/>
        </p:nvSpPr>
        <p:spPr>
          <a:xfrm>
            <a:off x="0" y="4940854"/>
            <a:ext cx="12192000" cy="1917146"/>
          </a:xfrm>
          <a:prstGeom prst="rect">
            <a:avLst/>
          </a:prstGeom>
          <a:solidFill>
            <a:srgbClr val="D04A0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53"/>
          <p:cNvSpPr txBox="1">
            <a:spLocks noGrp="1"/>
          </p:cNvSpPr>
          <p:nvPr>
            <p:ph type="ctrTitle"/>
          </p:nvPr>
        </p:nvSpPr>
        <p:spPr>
          <a:xfrm>
            <a:off x="442914" y="428625"/>
            <a:ext cx="5473699" cy="242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Georgia"/>
              <a:buNone/>
              <a:defRPr sz="58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3" name="Google Shape;293;p53"/>
          <p:cNvSpPr/>
          <p:nvPr/>
        </p:nvSpPr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53"/>
          <p:cNvSpPr txBox="1">
            <a:spLocks noGrp="1"/>
          </p:cNvSpPr>
          <p:nvPr>
            <p:ph type="body" idx="1"/>
          </p:nvPr>
        </p:nvSpPr>
        <p:spPr>
          <a:xfrm>
            <a:off x="442912" y="5259600"/>
            <a:ext cx="11306176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5" name="Google Shape;295;p53"/>
          <p:cNvSpPr/>
          <p:nvPr/>
        </p:nvSpPr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53"/>
          <p:cNvSpPr txBox="1"/>
          <p:nvPr/>
        </p:nvSpPr>
        <p:spPr>
          <a:xfrm>
            <a:off x="442913" y="4400548"/>
            <a:ext cx="5473699" cy="340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GB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pwc.com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Logo Shape Rose">
  <p:cSld name="Title Slide Logo Shape Rose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54"/>
          <p:cNvGrpSpPr/>
          <p:nvPr/>
        </p:nvGrpSpPr>
        <p:grpSpPr>
          <a:xfrm>
            <a:off x="0" y="0"/>
            <a:ext cx="8914102" cy="6858001"/>
            <a:chOff x="0" y="0"/>
            <a:chExt cx="8914102" cy="6858001"/>
          </a:xfrm>
        </p:grpSpPr>
        <p:sp>
          <p:nvSpPr>
            <p:cNvPr id="299" name="Google Shape;299;p54"/>
            <p:cNvSpPr/>
            <p:nvPr/>
          </p:nvSpPr>
          <p:spPr>
            <a:xfrm>
              <a:off x="0" y="0"/>
              <a:ext cx="8914102" cy="6858001"/>
            </a:xfrm>
            <a:custGeom>
              <a:avLst/>
              <a:gdLst/>
              <a:ahLst/>
              <a:cxnLst/>
              <a:rect l="l" t="t" r="r" b="b"/>
              <a:pathLst>
                <a:path w="8914102" h="6858001" extrusionOk="0">
                  <a:moveTo>
                    <a:pt x="1260764" y="0"/>
                  </a:moveTo>
                  <a:lnTo>
                    <a:pt x="5169189" y="0"/>
                  </a:lnTo>
                  <a:lnTo>
                    <a:pt x="5169189" y="765175"/>
                  </a:lnTo>
                  <a:lnTo>
                    <a:pt x="5937540" y="765175"/>
                  </a:lnTo>
                  <a:lnTo>
                    <a:pt x="5937540" y="1957388"/>
                  </a:lnTo>
                  <a:lnTo>
                    <a:pt x="7920327" y="1957388"/>
                  </a:lnTo>
                  <a:lnTo>
                    <a:pt x="7920327" y="4899025"/>
                  </a:lnTo>
                  <a:lnTo>
                    <a:pt x="8914102" y="4899025"/>
                  </a:lnTo>
                  <a:lnTo>
                    <a:pt x="8914102" y="6858000"/>
                  </a:lnTo>
                  <a:lnTo>
                    <a:pt x="7920327" y="6858000"/>
                  </a:lnTo>
                  <a:lnTo>
                    <a:pt x="5937540" y="6858000"/>
                  </a:lnTo>
                  <a:lnTo>
                    <a:pt x="5169189" y="6858000"/>
                  </a:lnTo>
                  <a:lnTo>
                    <a:pt x="3705515" y="6858000"/>
                  </a:lnTo>
                  <a:lnTo>
                    <a:pt x="1260764" y="6858000"/>
                  </a:lnTo>
                  <a:lnTo>
                    <a:pt x="1260764" y="6858001"/>
                  </a:lnTo>
                  <a:lnTo>
                    <a:pt x="0" y="6858001"/>
                  </a:lnTo>
                  <a:lnTo>
                    <a:pt x="0" y="1"/>
                  </a:lnTo>
                  <a:lnTo>
                    <a:pt x="1260764" y="1"/>
                  </a:lnTo>
                  <a:close/>
                </a:path>
              </a:pathLst>
            </a:custGeom>
            <a:solidFill>
              <a:srgbClr val="D9395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00" name="Google Shape;300;p54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5139" y="5330952"/>
              <a:ext cx="1636776" cy="135118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1" name="Google Shape;301;p54"/>
          <p:cNvSpPr txBox="1">
            <a:spLocks noGrp="1"/>
          </p:cNvSpPr>
          <p:nvPr>
            <p:ph type="ctrTitle"/>
          </p:nvPr>
        </p:nvSpPr>
        <p:spPr>
          <a:xfrm>
            <a:off x="442913" y="1009185"/>
            <a:ext cx="5258640" cy="2419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Georgia"/>
              <a:buNone/>
              <a:defRPr sz="5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2" name="Google Shape;302;p54"/>
          <p:cNvSpPr txBox="1">
            <a:spLocks noGrp="1"/>
          </p:cNvSpPr>
          <p:nvPr>
            <p:ph type="subTitle" idx="1"/>
          </p:nvPr>
        </p:nvSpPr>
        <p:spPr>
          <a:xfrm>
            <a:off x="442914" y="3749040"/>
            <a:ext cx="525864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ull Content - Subtitle">
  <p:cSld name="Title and Full Content - Subtitle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5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11306175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5" name="Google Shape;305;p55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6" name="Google Shape;306;p55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7" name="Google Shape;307;p55"/>
          <p:cNvSpPr txBox="1">
            <a:spLocks noGrp="1"/>
          </p:cNvSpPr>
          <p:nvPr>
            <p:ph type="subTitle" idx="2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Content - Subtitle">
  <p:cSld name="One Column Content - Subtitle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6"/>
          <p:cNvSpPr txBox="1">
            <a:spLocks noGrp="1"/>
          </p:cNvSpPr>
          <p:nvPr>
            <p:ph type="body" idx="1"/>
          </p:nvPr>
        </p:nvSpPr>
        <p:spPr>
          <a:xfrm>
            <a:off x="442914" y="2103438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56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1" name="Google Shape;311;p56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2" name="Google Shape;312;p56"/>
          <p:cNvSpPr txBox="1">
            <a:spLocks noGrp="1"/>
          </p:cNvSpPr>
          <p:nvPr>
            <p:ph type="subTitle" idx="2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- Subtitle">
  <p:cSld name="Two Content - Subtitle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7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5473700" cy="4068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57"/>
          <p:cNvSpPr txBox="1">
            <a:spLocks noGrp="1"/>
          </p:cNvSpPr>
          <p:nvPr>
            <p:ph type="body" idx="2"/>
          </p:nvPr>
        </p:nvSpPr>
        <p:spPr>
          <a:xfrm>
            <a:off x="6275388" y="2103437"/>
            <a:ext cx="5473699" cy="4068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57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7" name="Google Shape;317;p57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8" name="Google Shape;318;p57"/>
          <p:cNvSpPr txBox="1">
            <a:spLocks noGrp="1"/>
          </p:cNvSpPr>
          <p:nvPr>
            <p:ph type="subTitle" idx="3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Image - Subtitle">
  <p:cSld name="Content and Image - Subtitle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58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5317807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2" name="Google Shape;322;p58"/>
          <p:cNvSpPr txBox="1">
            <a:spLocks noGrp="1"/>
          </p:cNvSpPr>
          <p:nvPr>
            <p:ph type="title"/>
          </p:nvPr>
        </p:nvSpPr>
        <p:spPr>
          <a:xfrm>
            <a:off x="442914" y="430514"/>
            <a:ext cx="5317806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3" name="Google Shape;323;p58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24" name="Google Shape;324;p58"/>
          <p:cNvSpPr txBox="1">
            <a:spLocks noGrp="1"/>
          </p:cNvSpPr>
          <p:nvPr>
            <p:ph type="subTitle" idx="2"/>
          </p:nvPr>
        </p:nvSpPr>
        <p:spPr>
          <a:xfrm>
            <a:off x="442912" y="933433"/>
            <a:ext cx="5317808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 - Subtitle">
  <p:cSld name="Three Content - Subtitle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9"/>
          <p:cNvSpPr txBox="1">
            <a:spLocks noGrp="1"/>
          </p:cNvSpPr>
          <p:nvPr>
            <p:ph type="body" idx="1"/>
          </p:nvPr>
        </p:nvSpPr>
        <p:spPr>
          <a:xfrm>
            <a:off x="442913" y="2103439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7" name="Google Shape;327;p59"/>
          <p:cNvSpPr txBox="1">
            <a:spLocks noGrp="1"/>
          </p:cNvSpPr>
          <p:nvPr>
            <p:ph type="body" idx="2"/>
          </p:nvPr>
        </p:nvSpPr>
        <p:spPr>
          <a:xfrm>
            <a:off x="4332288" y="2103439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8" name="Google Shape;328;p59"/>
          <p:cNvSpPr txBox="1">
            <a:spLocks noGrp="1"/>
          </p:cNvSpPr>
          <p:nvPr>
            <p:ph type="body" idx="3"/>
          </p:nvPr>
        </p:nvSpPr>
        <p:spPr>
          <a:xfrm>
            <a:off x="8220076" y="2103439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59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0" name="Google Shape;330;p59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1" name="Google Shape;331;p59"/>
          <p:cNvSpPr txBox="1">
            <a:spLocks noGrp="1"/>
          </p:cNvSpPr>
          <p:nvPr>
            <p:ph type="subTitle" idx="4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ntent - Subtitle">
  <p:cSld name="Four Content - Subtitle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0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25560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60"/>
          <p:cNvSpPr txBox="1">
            <a:spLocks noGrp="1"/>
          </p:cNvSpPr>
          <p:nvPr>
            <p:ph type="body" idx="2"/>
          </p:nvPr>
        </p:nvSpPr>
        <p:spPr>
          <a:xfrm>
            <a:off x="3360613" y="2103438"/>
            <a:ext cx="25560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60"/>
          <p:cNvSpPr txBox="1">
            <a:spLocks noGrp="1"/>
          </p:cNvSpPr>
          <p:nvPr>
            <p:ph type="body" idx="3"/>
          </p:nvPr>
        </p:nvSpPr>
        <p:spPr>
          <a:xfrm>
            <a:off x="6275388" y="2103438"/>
            <a:ext cx="25560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60"/>
          <p:cNvSpPr txBox="1">
            <a:spLocks noGrp="1"/>
          </p:cNvSpPr>
          <p:nvPr>
            <p:ph type="body" idx="4"/>
          </p:nvPr>
        </p:nvSpPr>
        <p:spPr>
          <a:xfrm>
            <a:off x="9190163" y="2103438"/>
            <a:ext cx="25560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7" name="Google Shape;337;p60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8" name="Google Shape;338;p60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9" name="Google Shape;339;p60"/>
          <p:cNvSpPr txBox="1">
            <a:spLocks noGrp="1"/>
          </p:cNvSpPr>
          <p:nvPr>
            <p:ph type="subTitle" idx="5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Content - Subtitle">
  <p:cSld name="Five Content - Subtitle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61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" name="Google Shape;342;p61"/>
          <p:cNvSpPr txBox="1">
            <a:spLocks noGrp="1"/>
          </p:cNvSpPr>
          <p:nvPr>
            <p:ph type="body" idx="2"/>
          </p:nvPr>
        </p:nvSpPr>
        <p:spPr>
          <a:xfrm>
            <a:off x="2777045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3" name="Google Shape;343;p61"/>
          <p:cNvSpPr txBox="1">
            <a:spLocks noGrp="1"/>
          </p:cNvSpPr>
          <p:nvPr>
            <p:ph type="body" idx="3"/>
          </p:nvPr>
        </p:nvSpPr>
        <p:spPr>
          <a:xfrm>
            <a:off x="5111177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4" name="Google Shape;344;p61"/>
          <p:cNvSpPr txBox="1">
            <a:spLocks noGrp="1"/>
          </p:cNvSpPr>
          <p:nvPr>
            <p:ph type="body" idx="4"/>
          </p:nvPr>
        </p:nvSpPr>
        <p:spPr>
          <a:xfrm>
            <a:off x="7445309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61"/>
          <p:cNvSpPr txBox="1">
            <a:spLocks noGrp="1"/>
          </p:cNvSpPr>
          <p:nvPr>
            <p:ph type="body" idx="5"/>
          </p:nvPr>
        </p:nvSpPr>
        <p:spPr>
          <a:xfrm>
            <a:off x="9779443" y="2103438"/>
            <a:ext cx="1972800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61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7" name="Google Shape;347;p61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48" name="Google Shape;348;p61"/>
          <p:cNvSpPr txBox="1">
            <a:spLocks noGrp="1"/>
          </p:cNvSpPr>
          <p:nvPr>
            <p:ph type="subTitle" idx="6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mages - Subtitle">
  <p:cSld name="Three Images - Subtitle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2"/>
          <p:cNvSpPr/>
          <p:nvPr/>
        </p:nvSpPr>
        <p:spPr>
          <a:xfrm>
            <a:off x="442911" y="2100263"/>
            <a:ext cx="3529013" cy="301752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62"/>
          <p:cNvSpPr/>
          <p:nvPr/>
        </p:nvSpPr>
        <p:spPr>
          <a:xfrm>
            <a:off x="4331493" y="2100263"/>
            <a:ext cx="3529013" cy="301752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62"/>
          <p:cNvSpPr/>
          <p:nvPr/>
        </p:nvSpPr>
        <p:spPr>
          <a:xfrm>
            <a:off x="8220075" y="2100263"/>
            <a:ext cx="3529013" cy="301752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62"/>
          <p:cNvSpPr txBox="1">
            <a:spLocks noGrp="1"/>
          </p:cNvSpPr>
          <p:nvPr>
            <p:ph type="body" idx="1"/>
          </p:nvPr>
        </p:nvSpPr>
        <p:spPr>
          <a:xfrm>
            <a:off x="442913" y="5280025"/>
            <a:ext cx="3529012" cy="892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4" name="Google Shape;354;p62"/>
          <p:cNvSpPr txBox="1">
            <a:spLocks noGrp="1"/>
          </p:cNvSpPr>
          <p:nvPr>
            <p:ph type="body" idx="2"/>
          </p:nvPr>
        </p:nvSpPr>
        <p:spPr>
          <a:xfrm>
            <a:off x="4331495" y="5280025"/>
            <a:ext cx="3529012" cy="892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5" name="Google Shape;355;p62"/>
          <p:cNvSpPr txBox="1">
            <a:spLocks noGrp="1"/>
          </p:cNvSpPr>
          <p:nvPr>
            <p:ph type="body" idx="3"/>
          </p:nvPr>
        </p:nvSpPr>
        <p:spPr>
          <a:xfrm>
            <a:off x="8220076" y="5280025"/>
            <a:ext cx="3529012" cy="892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6" name="Google Shape;356;p62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7" name="Google Shape;357;p62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58" name="Google Shape;358;p62"/>
          <p:cNvSpPr txBox="1">
            <a:spLocks noGrp="1"/>
          </p:cNvSpPr>
          <p:nvPr>
            <p:ph type="subTitle" idx="4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2">
  <p:cSld name="Title Slide 2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6096000" y="0"/>
            <a:ext cx="6096000" cy="4575812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/>
          <p:nvPr/>
        </p:nvSpPr>
        <p:spPr>
          <a:xfrm>
            <a:off x="0" y="0"/>
            <a:ext cx="6096000" cy="4575812"/>
          </a:xfrm>
          <a:prstGeom prst="rect">
            <a:avLst/>
          </a:prstGeom>
          <a:solidFill>
            <a:srgbClr val="464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7"/>
          <p:cNvSpPr/>
          <p:nvPr/>
        </p:nvSpPr>
        <p:spPr>
          <a:xfrm>
            <a:off x="0" y="4575812"/>
            <a:ext cx="6096000" cy="2282188"/>
          </a:xfrm>
          <a:prstGeom prst="rect">
            <a:avLst/>
          </a:prstGeom>
          <a:solidFill>
            <a:srgbClr val="D04A0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/>
          </p:nvPr>
        </p:nvSpPr>
        <p:spPr>
          <a:xfrm>
            <a:off x="442913" y="428625"/>
            <a:ext cx="54737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Georgia"/>
              <a:buNone/>
              <a:defRPr sz="5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ubTitle" idx="1"/>
          </p:nvPr>
        </p:nvSpPr>
        <p:spPr>
          <a:xfrm>
            <a:off x="442913" y="5101594"/>
            <a:ext cx="54737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1" name="Google Shape;5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37737" y="5330952"/>
            <a:ext cx="1636776" cy="1351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xt Boxes for Icons - Subtitle">
  <p:cSld name="Four Text Boxes for Icons - Subtitle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3"/>
          <p:cNvSpPr txBox="1">
            <a:spLocks noGrp="1"/>
          </p:cNvSpPr>
          <p:nvPr>
            <p:ph type="body" idx="1"/>
          </p:nvPr>
        </p:nvSpPr>
        <p:spPr>
          <a:xfrm>
            <a:off x="442913" y="3429000"/>
            <a:ext cx="256032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1" name="Google Shape;361;p63"/>
          <p:cNvSpPr txBox="1">
            <a:spLocks noGrp="1"/>
          </p:cNvSpPr>
          <p:nvPr>
            <p:ph type="body" idx="2"/>
          </p:nvPr>
        </p:nvSpPr>
        <p:spPr>
          <a:xfrm>
            <a:off x="3358198" y="3429000"/>
            <a:ext cx="256032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63"/>
          <p:cNvSpPr txBox="1">
            <a:spLocks noGrp="1"/>
          </p:cNvSpPr>
          <p:nvPr>
            <p:ph type="body" idx="3"/>
          </p:nvPr>
        </p:nvSpPr>
        <p:spPr>
          <a:xfrm>
            <a:off x="6273483" y="3429000"/>
            <a:ext cx="256032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63"/>
          <p:cNvSpPr txBox="1">
            <a:spLocks noGrp="1"/>
          </p:cNvSpPr>
          <p:nvPr>
            <p:ph type="body" idx="4"/>
          </p:nvPr>
        </p:nvSpPr>
        <p:spPr>
          <a:xfrm>
            <a:off x="9188767" y="3429000"/>
            <a:ext cx="256032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63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5" name="Google Shape;365;p63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66" name="Google Shape;366;p63"/>
          <p:cNvSpPr txBox="1">
            <a:spLocks noGrp="1"/>
          </p:cNvSpPr>
          <p:nvPr>
            <p:ph type="subTitle" idx="5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Team Images - Subtitle">
  <p:cSld name="Four Team Images - Subtitle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4"/>
          <p:cNvSpPr/>
          <p:nvPr/>
        </p:nvSpPr>
        <p:spPr>
          <a:xfrm>
            <a:off x="442912" y="2100263"/>
            <a:ext cx="1325880" cy="1328737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64"/>
          <p:cNvSpPr/>
          <p:nvPr/>
        </p:nvSpPr>
        <p:spPr>
          <a:xfrm>
            <a:off x="3359637" y="2100263"/>
            <a:ext cx="1325880" cy="1328737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64"/>
          <p:cNvSpPr/>
          <p:nvPr/>
        </p:nvSpPr>
        <p:spPr>
          <a:xfrm>
            <a:off x="6276362" y="2100263"/>
            <a:ext cx="1325880" cy="1328737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64"/>
          <p:cNvSpPr/>
          <p:nvPr/>
        </p:nvSpPr>
        <p:spPr>
          <a:xfrm>
            <a:off x="9193088" y="2100263"/>
            <a:ext cx="1325880" cy="1328737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64"/>
          <p:cNvSpPr txBox="1">
            <a:spLocks noGrp="1"/>
          </p:cNvSpPr>
          <p:nvPr>
            <p:ph type="body" idx="1"/>
          </p:nvPr>
        </p:nvSpPr>
        <p:spPr>
          <a:xfrm>
            <a:off x="442912" y="3657600"/>
            <a:ext cx="256032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3" name="Google Shape;373;p64"/>
          <p:cNvSpPr txBox="1">
            <a:spLocks noGrp="1"/>
          </p:cNvSpPr>
          <p:nvPr>
            <p:ph type="body" idx="2"/>
          </p:nvPr>
        </p:nvSpPr>
        <p:spPr>
          <a:xfrm>
            <a:off x="3358197" y="3657600"/>
            <a:ext cx="256032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4" name="Google Shape;374;p64"/>
          <p:cNvSpPr txBox="1">
            <a:spLocks noGrp="1"/>
          </p:cNvSpPr>
          <p:nvPr>
            <p:ph type="body" idx="3"/>
          </p:nvPr>
        </p:nvSpPr>
        <p:spPr>
          <a:xfrm>
            <a:off x="6273482" y="3657600"/>
            <a:ext cx="256032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5" name="Google Shape;375;p64"/>
          <p:cNvSpPr txBox="1">
            <a:spLocks noGrp="1"/>
          </p:cNvSpPr>
          <p:nvPr>
            <p:ph type="body" idx="4"/>
          </p:nvPr>
        </p:nvSpPr>
        <p:spPr>
          <a:xfrm>
            <a:off x="9188767" y="3657600"/>
            <a:ext cx="256032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6" name="Google Shape;376;p64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7" name="Google Shape;377;p64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8" name="Google Shape;378;p64"/>
          <p:cNvSpPr txBox="1">
            <a:spLocks noGrp="1"/>
          </p:cNvSpPr>
          <p:nvPr>
            <p:ph type="subTitle" idx="5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Chart - Subtitle">
  <p:cSld name="One Column Chart - Subtitle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5"/>
          <p:cNvSpPr txBox="1">
            <a:spLocks noGrp="1"/>
          </p:cNvSpPr>
          <p:nvPr>
            <p:ph type="body" idx="1"/>
          </p:nvPr>
        </p:nvSpPr>
        <p:spPr>
          <a:xfrm>
            <a:off x="442914" y="2103438"/>
            <a:ext cx="3529012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65"/>
          <p:cNvSpPr txBox="1">
            <a:spLocks noGrp="1"/>
          </p:cNvSpPr>
          <p:nvPr>
            <p:ph type="title"/>
          </p:nvPr>
        </p:nvSpPr>
        <p:spPr>
          <a:xfrm>
            <a:off x="442913" y="430514"/>
            <a:ext cx="11306175" cy="502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2" name="Google Shape;382;p65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3" name="Google Shape;383;p65"/>
          <p:cNvSpPr txBox="1">
            <a:spLocks noGrp="1"/>
          </p:cNvSpPr>
          <p:nvPr>
            <p:ph type="subTitle" idx="2"/>
          </p:nvPr>
        </p:nvSpPr>
        <p:spPr>
          <a:xfrm>
            <a:off x="442912" y="933433"/>
            <a:ext cx="11306176" cy="8858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Rose Manual">
  <p:cSld name="Section Header Rose Manual">
    <p:bg>
      <p:bgPr>
        <a:solidFill>
          <a:srgbClr val="D93954"/>
        </a:solid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6"/>
          <p:cNvSpPr txBox="1">
            <a:spLocks noGrp="1"/>
          </p:cNvSpPr>
          <p:nvPr>
            <p:ph type="title"/>
          </p:nvPr>
        </p:nvSpPr>
        <p:spPr>
          <a:xfrm>
            <a:off x="442913" y="428625"/>
            <a:ext cx="1374457" cy="1965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0"/>
              <a:buFont typeface="Arial"/>
              <a:buNone/>
              <a:defRPr sz="1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7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8"/>
          <p:cNvSpPr/>
          <p:nvPr/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rgbClr val="D04A0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8"/>
          <p:cNvSpPr/>
          <p:nvPr/>
        </p:nvSpPr>
        <p:spPr>
          <a:xfrm>
            <a:off x="0" y="3429000"/>
            <a:ext cx="6096000" cy="1143000"/>
          </a:xfrm>
          <a:prstGeom prst="rect">
            <a:avLst/>
          </a:prstGeom>
          <a:solidFill>
            <a:srgbClr val="4646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8"/>
          <p:cNvSpPr txBox="1">
            <a:spLocks noGrp="1"/>
          </p:cNvSpPr>
          <p:nvPr>
            <p:ph type="ctrTitle"/>
          </p:nvPr>
        </p:nvSpPr>
        <p:spPr>
          <a:xfrm>
            <a:off x="442913" y="428625"/>
            <a:ext cx="54737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Georgia"/>
              <a:buNone/>
              <a:defRPr sz="50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ubTitle" idx="1"/>
          </p:nvPr>
        </p:nvSpPr>
        <p:spPr>
          <a:xfrm>
            <a:off x="442913" y="3749040"/>
            <a:ext cx="5473700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5139" y="5330952"/>
            <a:ext cx="1636776" cy="1351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Lines">
  <p:cSld name="Title Slide Lines">
    <p:bg>
      <p:bgPr>
        <a:solidFill>
          <a:srgbClr val="DEDEDE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1" name="Google Shape;61;p9"/>
            <p:cNvGrpSpPr/>
            <p:nvPr/>
          </p:nvGrpSpPr>
          <p:grpSpPr>
            <a:xfrm>
              <a:off x="0" y="0"/>
              <a:ext cx="12192000" cy="6858000"/>
              <a:chOff x="152400" y="152400"/>
              <a:chExt cx="12196764" cy="6862763"/>
            </a:xfrm>
          </p:grpSpPr>
          <p:sp>
            <p:nvSpPr>
              <p:cNvPr id="62" name="Google Shape;62;p9"/>
              <p:cNvSpPr/>
              <p:nvPr/>
            </p:nvSpPr>
            <p:spPr>
              <a:xfrm>
                <a:off x="152400" y="3775075"/>
                <a:ext cx="9142413" cy="777875"/>
              </a:xfrm>
              <a:custGeom>
                <a:avLst/>
                <a:gdLst/>
                <a:ahLst/>
                <a:cxnLst/>
                <a:rect l="l" t="t" r="r" b="b"/>
                <a:pathLst>
                  <a:path w="7908" h="1632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7908" y="0"/>
                    </a:lnTo>
                    <a:lnTo>
                      <a:pt x="7908" y="1632"/>
                    </a:lnTo>
                    <a:lnTo>
                      <a:pt x="0" y="16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04A0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9"/>
              <p:cNvSpPr/>
              <p:nvPr/>
            </p:nvSpPr>
            <p:spPr>
              <a:xfrm>
                <a:off x="152400" y="152400"/>
                <a:ext cx="12196764" cy="6862763"/>
              </a:xfrm>
              <a:custGeom>
                <a:avLst/>
                <a:gdLst/>
                <a:ahLst/>
                <a:cxnLst/>
                <a:rect l="l" t="t" r="r" b="b"/>
                <a:pathLst>
                  <a:path w="25599" h="14399" extrusionOk="0">
                    <a:moveTo>
                      <a:pt x="19187" y="0"/>
                    </a:moveTo>
                    <a:lnTo>
                      <a:pt x="19187" y="0"/>
                    </a:lnTo>
                    <a:lnTo>
                      <a:pt x="19187" y="6949"/>
                    </a:lnTo>
                    <a:lnTo>
                      <a:pt x="0" y="6949"/>
                    </a:lnTo>
                    <a:lnTo>
                      <a:pt x="0" y="7602"/>
                    </a:lnTo>
                    <a:lnTo>
                      <a:pt x="19187" y="7602"/>
                    </a:lnTo>
                    <a:lnTo>
                      <a:pt x="19187" y="9234"/>
                    </a:lnTo>
                    <a:lnTo>
                      <a:pt x="0" y="9234"/>
                    </a:lnTo>
                    <a:lnTo>
                      <a:pt x="0" y="9887"/>
                    </a:lnTo>
                    <a:lnTo>
                      <a:pt x="19187" y="9887"/>
                    </a:lnTo>
                    <a:lnTo>
                      <a:pt x="19187" y="14399"/>
                    </a:lnTo>
                    <a:lnTo>
                      <a:pt x="19839" y="14399"/>
                    </a:lnTo>
                    <a:lnTo>
                      <a:pt x="19839" y="9887"/>
                    </a:lnTo>
                    <a:lnTo>
                      <a:pt x="25599" y="9887"/>
                    </a:lnTo>
                    <a:lnTo>
                      <a:pt x="25599" y="9234"/>
                    </a:lnTo>
                    <a:lnTo>
                      <a:pt x="19839" y="9234"/>
                    </a:lnTo>
                    <a:lnTo>
                      <a:pt x="19839" y="7602"/>
                    </a:lnTo>
                    <a:lnTo>
                      <a:pt x="25599" y="7602"/>
                    </a:lnTo>
                    <a:lnTo>
                      <a:pt x="25599" y="6949"/>
                    </a:lnTo>
                    <a:lnTo>
                      <a:pt x="19839" y="6949"/>
                    </a:lnTo>
                    <a:lnTo>
                      <a:pt x="19839" y="0"/>
                    </a:lnTo>
                    <a:lnTo>
                      <a:pt x="191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64" name="Google Shape;64;p9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5139" y="5330952"/>
              <a:ext cx="1636776" cy="135118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442914" y="3713607"/>
            <a:ext cx="5473699" cy="592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ctrTitle"/>
          </p:nvPr>
        </p:nvSpPr>
        <p:spPr>
          <a:xfrm>
            <a:off x="442914" y="428623"/>
            <a:ext cx="7418386" cy="201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Georgia"/>
              <a:buNone/>
              <a:defRPr sz="4500" b="0" i="0" u="none" strike="noStrike" cap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Lines 2">
  <p:cSld name="Title Slide Lines 2">
    <p:bg>
      <p:bgPr>
        <a:solidFill>
          <a:srgbClr val="DEDEDE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9" name="Google Shape;69;p10"/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 extrusionOk="0">
                  <a:moveTo>
                    <a:pt x="9144000" y="0"/>
                  </a:moveTo>
                  <a:lnTo>
                    <a:pt x="9450000" y="0"/>
                  </a:lnTo>
                  <a:lnTo>
                    <a:pt x="9450000" y="3309692"/>
                  </a:lnTo>
                  <a:lnTo>
                    <a:pt x="12192000" y="3309692"/>
                  </a:lnTo>
                  <a:lnTo>
                    <a:pt x="12192000" y="3615692"/>
                  </a:lnTo>
                  <a:lnTo>
                    <a:pt x="9450000" y="3615692"/>
                  </a:lnTo>
                  <a:lnTo>
                    <a:pt x="9450000" y="4394836"/>
                  </a:lnTo>
                  <a:lnTo>
                    <a:pt x="12192000" y="4394836"/>
                  </a:lnTo>
                  <a:lnTo>
                    <a:pt x="12192000" y="4700836"/>
                  </a:lnTo>
                  <a:lnTo>
                    <a:pt x="9450000" y="4700836"/>
                  </a:lnTo>
                  <a:lnTo>
                    <a:pt x="9450000" y="6858000"/>
                  </a:lnTo>
                  <a:lnTo>
                    <a:pt x="9144000" y="6858000"/>
                  </a:lnTo>
                  <a:lnTo>
                    <a:pt x="9144000" y="4700836"/>
                  </a:lnTo>
                  <a:lnTo>
                    <a:pt x="0" y="4700836"/>
                  </a:lnTo>
                  <a:lnTo>
                    <a:pt x="0" y="4394836"/>
                  </a:lnTo>
                  <a:lnTo>
                    <a:pt x="9144000" y="4394836"/>
                  </a:lnTo>
                  <a:lnTo>
                    <a:pt x="9144000" y="3615692"/>
                  </a:lnTo>
                  <a:lnTo>
                    <a:pt x="0" y="3615692"/>
                  </a:lnTo>
                  <a:lnTo>
                    <a:pt x="0" y="3309692"/>
                  </a:lnTo>
                  <a:lnTo>
                    <a:pt x="9144000" y="33096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0" name="Google Shape;70;p10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5139" y="5330952"/>
              <a:ext cx="1636776" cy="135118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1" name="Google Shape;71;p10"/>
          <p:cNvSpPr txBox="1">
            <a:spLocks noGrp="1"/>
          </p:cNvSpPr>
          <p:nvPr>
            <p:ph type="subTitle" idx="1"/>
          </p:nvPr>
        </p:nvSpPr>
        <p:spPr>
          <a:xfrm>
            <a:off x="442913" y="3713607"/>
            <a:ext cx="5473700" cy="594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ctrTitle"/>
          </p:nvPr>
        </p:nvSpPr>
        <p:spPr>
          <a:xfrm>
            <a:off x="442912" y="428623"/>
            <a:ext cx="7418387" cy="201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Georgia"/>
              <a:buNone/>
              <a:defRPr sz="45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42913" y="432001"/>
            <a:ext cx="11306175" cy="1387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  <a:defRPr sz="32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42913" y="2103438"/>
            <a:ext cx="11306175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" name="Google Shape;13;p1"/>
          <p:cNvSpPr txBox="1"/>
          <p:nvPr/>
        </p:nvSpPr>
        <p:spPr>
          <a:xfrm>
            <a:off x="442913" y="649224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PwC</a:t>
            </a:r>
            <a:endParaRPr/>
          </a:p>
        </p:txBody>
      </p:sp>
      <p:sp>
        <p:nvSpPr>
          <p:cNvPr id="14" name="Google Shape;14;p1"/>
          <p:cNvSpPr txBox="1"/>
          <p:nvPr/>
        </p:nvSpPr>
        <p:spPr>
          <a:xfrm>
            <a:off x="442913" y="6355080"/>
            <a:ext cx="54737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" dirty="0">
                <a:solidFill>
                  <a:schemeClr val="dk1"/>
                </a:solidFill>
              </a:rPr>
              <a:t>RPA </a:t>
            </a:r>
            <a:r>
              <a:rPr lang="en-US" sz="750" dirty="0" err="1">
                <a:solidFill>
                  <a:schemeClr val="dk1"/>
                </a:solidFill>
              </a:rPr>
              <a:t>för</a:t>
            </a:r>
            <a:r>
              <a:rPr lang="en-US" sz="750" dirty="0">
                <a:solidFill>
                  <a:schemeClr val="dk1"/>
                </a:solidFill>
              </a:rPr>
              <a:t> </a:t>
            </a:r>
            <a:r>
              <a:rPr lang="en-US" sz="750" dirty="0" err="1">
                <a:solidFill>
                  <a:schemeClr val="dk1"/>
                </a:solidFill>
              </a:rPr>
              <a:t>RoVa</a:t>
            </a:r>
            <a:r>
              <a:rPr lang="en-US" sz="750" dirty="0">
                <a:solidFill>
                  <a:schemeClr val="dk1"/>
                </a:solidFill>
              </a:rPr>
              <a:t> </a:t>
            </a:r>
            <a:r>
              <a:rPr lang="en-US" sz="750" dirty="0" err="1">
                <a:solidFill>
                  <a:schemeClr val="dk1"/>
                </a:solidFill>
              </a:rPr>
              <a:t>nyckeltalstabeller</a:t>
            </a:r>
            <a:endParaRPr dirty="0"/>
          </a:p>
        </p:txBody>
      </p:sp>
      <p:sp>
        <p:nvSpPr>
          <p:cNvPr id="15" name="Google Shape;15;p1"/>
          <p:cNvSpPr txBox="1"/>
          <p:nvPr/>
        </p:nvSpPr>
        <p:spPr>
          <a:xfrm>
            <a:off x="8218488" y="6355080"/>
            <a:ext cx="3530600" cy="13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50" dirty="0">
                <a:solidFill>
                  <a:schemeClr val="dk1"/>
                </a:solidFill>
              </a:rPr>
              <a:t>December 2020</a:t>
            </a:r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1" r:id="rId52"/>
    <p:sldLayoutId id="2147483702" r:id="rId53"/>
    <p:sldLayoutId id="2147483703" r:id="rId54"/>
    <p:sldLayoutId id="2147483704" r:id="rId55"/>
    <p:sldLayoutId id="2147483705" r:id="rId56"/>
    <p:sldLayoutId id="2147483706" r:id="rId57"/>
    <p:sldLayoutId id="2147483707" r:id="rId58"/>
    <p:sldLayoutId id="2147483708" r:id="rId59"/>
    <p:sldLayoutId id="2147483709" r:id="rId60"/>
    <p:sldLayoutId id="2147483710" r:id="rId61"/>
    <p:sldLayoutId id="2147483711" r:id="rId62"/>
    <p:sldLayoutId id="2147483712" r:id="rId63"/>
    <p:sldLayoutId id="2147483713" r:id="rId6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279">
          <p15:clr>
            <a:srgbClr val="F26B43"/>
          </p15:clr>
        </p15:guide>
        <p15:guide id="3" pos="7401">
          <p15:clr>
            <a:srgbClr val="F26B43"/>
          </p15:clr>
        </p15:guide>
        <p15:guide id="4" pos="3953">
          <p15:clr>
            <a:srgbClr val="F26B43"/>
          </p15:clr>
        </p15:guide>
        <p15:guide id="5" pos="3727">
          <p15:clr>
            <a:srgbClr val="F26B43"/>
          </p15:clr>
        </p15:guide>
        <p15:guide id="6" orient="horz" pos="3888">
          <p15:clr>
            <a:srgbClr val="F26B43"/>
          </p15:clr>
        </p15:guide>
        <p15:guide id="7" pos="2726">
          <p15:clr>
            <a:srgbClr val="F26B43"/>
          </p15:clr>
        </p15:guide>
        <p15:guide id="8" pos="2502">
          <p15:clr>
            <a:srgbClr val="F26B43"/>
          </p15:clr>
        </p15:guide>
        <p15:guide id="9" pos="4952">
          <p15:clr>
            <a:srgbClr val="F26B43"/>
          </p15:clr>
        </p15:guide>
        <p15:guide id="10" pos="5177">
          <p15:clr>
            <a:srgbClr val="F26B43"/>
          </p15:clr>
        </p15:guide>
        <p15:guide id="11" orient="horz" pos="2160">
          <p15:clr>
            <a:srgbClr val="F26B43"/>
          </p15:clr>
        </p15:guide>
        <p15:guide id="12" orient="horz" pos="1325">
          <p15:clr>
            <a:srgbClr val="F26B43"/>
          </p15:clr>
        </p15:guide>
        <p15:guide id="13" orient="horz" pos="1146">
          <p15:clr>
            <a:srgbClr val="F26B43"/>
          </p15:clr>
        </p15:guide>
        <p15:guide id="14" orient="horz" pos="27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6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6623" t="4865" r="2410" b="4521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68"/>
          <p:cNvSpPr txBox="1">
            <a:spLocks noGrp="1"/>
          </p:cNvSpPr>
          <p:nvPr>
            <p:ph type="subTitle" idx="1"/>
          </p:nvPr>
        </p:nvSpPr>
        <p:spPr>
          <a:xfrm>
            <a:off x="442913" y="3959352"/>
            <a:ext cx="46752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GB" dirty="0"/>
              <a:t>Version 1.0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GB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GB" dirty="0" err="1"/>
              <a:t>Skapad</a:t>
            </a:r>
            <a:r>
              <a:rPr lang="en-GB" dirty="0"/>
              <a:t> </a:t>
            </a:r>
            <a:r>
              <a:rPr lang="en-GB" dirty="0" err="1"/>
              <a:t>av</a:t>
            </a:r>
            <a:r>
              <a:rPr lang="en-GB" dirty="0"/>
              <a:t>: Henry Wang, December 2020</a:t>
            </a:r>
          </a:p>
        </p:txBody>
      </p:sp>
      <p:sp>
        <p:nvSpPr>
          <p:cNvPr id="394" name="Google Shape;394;p68"/>
          <p:cNvSpPr txBox="1">
            <a:spLocks noGrp="1"/>
          </p:cNvSpPr>
          <p:nvPr>
            <p:ph type="ctrTitle"/>
          </p:nvPr>
        </p:nvSpPr>
        <p:spPr>
          <a:xfrm>
            <a:off x="442925" y="750900"/>
            <a:ext cx="47856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eorgia"/>
              <a:buNone/>
            </a:pPr>
            <a:r>
              <a:rPr lang="en-GB" sz="3600" dirty="0"/>
              <a:t>RPA </a:t>
            </a:r>
            <a:r>
              <a:rPr lang="en-GB" sz="3600" dirty="0" err="1"/>
              <a:t>för</a:t>
            </a:r>
            <a:r>
              <a:rPr lang="en-GB" sz="3600" dirty="0"/>
              <a:t> </a:t>
            </a:r>
            <a:r>
              <a:rPr lang="en-GB" sz="3600" dirty="0" err="1"/>
              <a:t>RoVa</a:t>
            </a:r>
            <a:r>
              <a:rPr lang="en-GB" sz="3600" dirty="0"/>
              <a:t> </a:t>
            </a:r>
            <a:r>
              <a:rPr lang="en-GB" sz="3600" dirty="0" err="1"/>
              <a:t>nyckeltalstabeller</a:t>
            </a:r>
            <a:br>
              <a:rPr lang="en-GB" sz="3600" dirty="0"/>
            </a:br>
            <a:br>
              <a:rPr lang="en-GB" sz="3600" dirty="0"/>
            </a:br>
            <a:r>
              <a:rPr lang="en-GB" sz="3600" dirty="0"/>
              <a:t>- </a:t>
            </a:r>
            <a:r>
              <a:rPr lang="en-GB" sz="3600" dirty="0" err="1"/>
              <a:t>Processbeskrivning</a:t>
            </a:r>
            <a:endParaRPr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9"/>
          <p:cNvSpPr txBox="1">
            <a:spLocks noGrp="1"/>
          </p:cNvSpPr>
          <p:nvPr>
            <p:ph type="body" idx="4294967295"/>
          </p:nvPr>
        </p:nvSpPr>
        <p:spPr>
          <a:xfrm>
            <a:off x="442926" y="1192424"/>
            <a:ext cx="4581835" cy="49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sz="2000" b="1" dirty="0">
                <a:solidFill>
                  <a:schemeClr val="accent1"/>
                </a:solidFill>
              </a:rPr>
              <a:t>Robotens funktionalitet och resultat</a:t>
            </a:r>
            <a:endParaRPr sz="2000" b="1" dirty="0">
              <a:solidFill>
                <a:schemeClr val="accent1"/>
              </a:solidFill>
            </a:endParaRPr>
          </a:p>
          <a:p>
            <a:pPr marL="0" lvl="0" indent="0">
              <a:spcBef>
                <a:spcPts val="600"/>
              </a:spcBef>
              <a:buNone/>
            </a:pPr>
            <a:r>
              <a:rPr lang="sv-SE" sz="1400" dirty="0"/>
              <a:t>En automation har skapats med hjälp av mjukvaran </a:t>
            </a:r>
            <a:r>
              <a:rPr lang="sv-SE" sz="1400" dirty="0" err="1"/>
              <a:t>UiPath</a:t>
            </a:r>
            <a:r>
              <a:rPr lang="sv-SE" sz="1400" dirty="0"/>
              <a:t> av Henry Wang med syftet att inhämta all nödvändig information från </a:t>
            </a:r>
            <a:r>
              <a:rPr lang="sv-SE" sz="1400" dirty="0" err="1"/>
              <a:t>Kolada</a:t>
            </a:r>
            <a:r>
              <a:rPr lang="sv-SE" sz="1400" dirty="0"/>
              <a:t> för att fylla i en </a:t>
            </a:r>
            <a:r>
              <a:rPr lang="sv-SE" sz="1400" dirty="0" err="1"/>
              <a:t>RoVa</a:t>
            </a:r>
            <a:r>
              <a:rPr lang="sv-SE" sz="1400" dirty="0"/>
              <a:t>. </a:t>
            </a:r>
          </a:p>
          <a:p>
            <a:pPr marL="0" lvl="0" indent="0">
              <a:spcBef>
                <a:spcPts val="600"/>
              </a:spcBef>
              <a:buNone/>
            </a:pPr>
            <a:endParaRPr lang="sv-SE" sz="1400" dirty="0"/>
          </a:p>
          <a:p>
            <a:pPr marL="0" lvl="0" indent="0">
              <a:spcBef>
                <a:spcPts val="600"/>
              </a:spcBef>
              <a:buNone/>
            </a:pPr>
            <a:r>
              <a:rPr lang="sv-SE" sz="1400" dirty="0"/>
              <a:t>Roboten går in på förbestämda länkar som har valt ut de nyckeltal som användaren är ute efter att inhämta på hemsidan </a:t>
            </a:r>
            <a:r>
              <a:rPr lang="sv-SE" sz="1400" dirty="0" err="1"/>
              <a:t>Kolada</a:t>
            </a:r>
            <a:r>
              <a:rPr lang="sv-SE" sz="1400" dirty="0"/>
              <a:t>. Denna information sparas ner i tabeller. Tabellerna sparas i sin tur i en </a:t>
            </a:r>
            <a:r>
              <a:rPr lang="sv-SE" sz="1400" dirty="0" err="1"/>
              <a:t>excelfil</a:t>
            </a:r>
            <a:r>
              <a:rPr lang="sv-SE" sz="1400" dirty="0"/>
              <a:t> som ligger i mappen “Data\Output”.</a:t>
            </a:r>
          </a:p>
          <a:p>
            <a:pPr marL="0" indent="0">
              <a:spcBef>
                <a:spcPts val="600"/>
              </a:spcBef>
              <a:buNone/>
            </a:pPr>
            <a:endParaRPr lang="sv-SE" sz="1400" b="1" dirty="0"/>
          </a:p>
          <a:p>
            <a:pPr marL="0" indent="0">
              <a:spcBef>
                <a:spcPts val="600"/>
              </a:spcBef>
              <a:buNone/>
            </a:pPr>
            <a:r>
              <a:rPr lang="sv-SE" sz="1400" b="1" dirty="0"/>
              <a:t>Resultat: 74 </a:t>
            </a:r>
            <a:r>
              <a:rPr lang="sv-SE" sz="1400" b="1" dirty="0" err="1"/>
              <a:t>nycketal</a:t>
            </a:r>
            <a:r>
              <a:rPr lang="sv-SE" sz="1400" b="1" dirty="0"/>
              <a:t> inhämtas från </a:t>
            </a:r>
            <a:r>
              <a:rPr lang="sv-SE" sz="1400" b="1" dirty="0" err="1"/>
              <a:t>Kolada</a:t>
            </a:r>
            <a:r>
              <a:rPr lang="sv-SE" sz="1400" b="1" dirty="0"/>
              <a:t> på 1 minut 45 sekunder. </a:t>
            </a:r>
          </a:p>
        </p:txBody>
      </p:sp>
      <p:sp>
        <p:nvSpPr>
          <p:cNvPr id="400" name="Google Shape;400;p69"/>
          <p:cNvSpPr txBox="1">
            <a:spLocks noGrp="1"/>
          </p:cNvSpPr>
          <p:nvPr>
            <p:ph type="title"/>
          </p:nvPr>
        </p:nvSpPr>
        <p:spPr>
          <a:xfrm>
            <a:off x="442925" y="432000"/>
            <a:ext cx="4581835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/>
              <a:buNone/>
            </a:pPr>
            <a:r>
              <a:rPr lang="en-GB" dirty="0" err="1"/>
              <a:t>Sammanfattning</a:t>
            </a:r>
            <a:endParaRPr sz="32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01" name="Google Shape;401;p69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7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7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3198C99-D6B3-4021-8D02-9B2D77E6CC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r="-11"/>
          <a:stretch/>
        </p:blipFill>
        <p:spPr bwMode="auto">
          <a:xfrm>
            <a:off x="5333999" y="0"/>
            <a:ext cx="6857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72"/>
          <p:cNvSpPr txBox="1">
            <a:spLocks noGrp="1"/>
          </p:cNvSpPr>
          <p:nvPr>
            <p:ph type="title"/>
          </p:nvPr>
        </p:nvSpPr>
        <p:spPr>
          <a:xfrm>
            <a:off x="442925" y="432000"/>
            <a:ext cx="8735700" cy="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/>
              <a:t>Input</a:t>
            </a:r>
            <a:endParaRPr sz="32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21" name="Google Shape;421;p72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7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7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72"/>
          <p:cNvSpPr txBox="1">
            <a:spLocks noGrp="1"/>
          </p:cNvSpPr>
          <p:nvPr>
            <p:ph type="body" idx="1"/>
          </p:nvPr>
        </p:nvSpPr>
        <p:spPr>
          <a:xfrm>
            <a:off x="442924" y="1261200"/>
            <a:ext cx="10647766" cy="1255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</a:pPr>
            <a:r>
              <a:rPr lang="sv-SE" b="1" dirty="0">
                <a:solidFill>
                  <a:schemeClr val="accent1"/>
                </a:solidFill>
              </a:rPr>
              <a:t>Länkar för nyckeltal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sv-SE" dirty="0"/>
              <a:t>Roboten har förbestämda länkar som den går in på för att hämta nyckeltal. Skulle andra nyckeltal önskas kan man justera variablerna inom </a:t>
            </a:r>
            <a:r>
              <a:rPr lang="sv-SE" dirty="0" err="1"/>
              <a:t>UiPath</a:t>
            </a:r>
            <a:r>
              <a:rPr lang="sv-SE" dirty="0"/>
              <a:t>. För att välja en egen kommun hämtar man kommunens KPI från </a:t>
            </a:r>
            <a:r>
              <a:rPr lang="sv-SE" dirty="0" err="1"/>
              <a:t>Koladas</a:t>
            </a:r>
            <a:r>
              <a:rPr lang="sv-SE" dirty="0"/>
              <a:t> hemsida. Exempelvis Solna kommun har koden 16555. Ändra om denna kod för den kommun som önskas (KPI ”2328” används för att visa rikets snitt)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C10AF8-E1D4-4BA6-A014-A07D140ED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309" y="2669862"/>
            <a:ext cx="9989381" cy="27660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96F417-DFDF-437F-A955-36431E1C96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832" y="5584352"/>
            <a:ext cx="10226940" cy="6160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72"/>
          <p:cNvSpPr txBox="1">
            <a:spLocks noGrp="1"/>
          </p:cNvSpPr>
          <p:nvPr>
            <p:ph type="title"/>
          </p:nvPr>
        </p:nvSpPr>
        <p:spPr>
          <a:xfrm>
            <a:off x="442925" y="432000"/>
            <a:ext cx="8735700" cy="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/>
              <a:t>Output</a:t>
            </a:r>
            <a:endParaRPr sz="3200" b="0" i="0" u="none" strike="noStrike" cap="none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21" name="Google Shape;421;p72"/>
          <p:cNvSpPr txBox="1">
            <a:spLocks noGrp="1"/>
          </p:cNvSpPr>
          <p:nvPr>
            <p:ph type="sldNum" idx="12"/>
          </p:nvPr>
        </p:nvSpPr>
        <p:spPr>
          <a:xfrm>
            <a:off x="8218489" y="6492240"/>
            <a:ext cx="3530700" cy="1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7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7551D4-140C-4526-BD2C-1F618B598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376" y="2752939"/>
            <a:ext cx="10765247" cy="2437414"/>
          </a:xfrm>
          <a:prstGeom prst="rect">
            <a:avLst/>
          </a:prstGeom>
        </p:spPr>
      </p:pic>
      <p:sp>
        <p:nvSpPr>
          <p:cNvPr id="9" name="Google Shape;428;p72">
            <a:extLst>
              <a:ext uri="{FF2B5EF4-FFF2-40B4-BE49-F238E27FC236}">
                <a16:creationId xmlns:a16="http://schemas.microsoft.com/office/drawing/2014/main" id="{D3B8335E-8FD9-482D-B732-0269867344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2924" y="1261200"/>
            <a:ext cx="10647766" cy="1255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</a:pPr>
            <a:r>
              <a:rPr lang="sv-SE" b="1" dirty="0">
                <a:solidFill>
                  <a:schemeClr val="accent1"/>
                </a:solidFill>
              </a:rPr>
              <a:t>Excel som output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sv-SE" dirty="0"/>
              <a:t>Roboten kopierar över samtlig information som den har inhämtat ifrån </a:t>
            </a:r>
            <a:r>
              <a:rPr lang="sv-SE" dirty="0" err="1"/>
              <a:t>Kolada</a:t>
            </a:r>
            <a:r>
              <a:rPr lang="sv-SE" dirty="0"/>
              <a:t> och skriver ut denna i en </a:t>
            </a:r>
            <a:r>
              <a:rPr lang="sv-SE" dirty="0" err="1"/>
              <a:t>excelfil</a:t>
            </a:r>
            <a:r>
              <a:rPr lang="sv-SE" dirty="0"/>
              <a:t> som ligger under Data\Output. Se nedan för exempel på utdrag ur output.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556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4253D8AB-E11E-46B0-A340-5E8E9CF1B3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95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6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wC">
  <a:themeElements>
    <a:clrScheme name="PwC Colors">
      <a:dk1>
        <a:srgbClr val="000000"/>
      </a:dk1>
      <a:lt1>
        <a:srgbClr val="FFFFFF"/>
      </a:lt1>
      <a:dk2>
        <a:srgbClr val="7D7D7D"/>
      </a:dk2>
      <a:lt2>
        <a:srgbClr val="DEDEDE"/>
      </a:lt2>
      <a:accent1>
        <a:srgbClr val="D04A02"/>
      </a:accent1>
      <a:accent2>
        <a:srgbClr val="FFB600"/>
      </a:accent2>
      <a:accent3>
        <a:srgbClr val="E0301E"/>
      </a:accent3>
      <a:accent4>
        <a:srgbClr val="EB8C00"/>
      </a:accent4>
      <a:accent5>
        <a:srgbClr val="D93954"/>
      </a:accent5>
      <a:accent6>
        <a:srgbClr val="464646"/>
      </a:accent6>
      <a:hlink>
        <a:srgbClr val="D04A02"/>
      </a:hlink>
      <a:folHlink>
        <a:srgbClr val="D9395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wC">
  <a:themeElements>
    <a:clrScheme name="PwC Colors">
      <a:dk1>
        <a:srgbClr val="000000"/>
      </a:dk1>
      <a:lt1>
        <a:srgbClr val="FFFFFF"/>
      </a:lt1>
      <a:dk2>
        <a:srgbClr val="7D7D7D"/>
      </a:dk2>
      <a:lt2>
        <a:srgbClr val="DEDEDE"/>
      </a:lt2>
      <a:accent1>
        <a:srgbClr val="D04A02"/>
      </a:accent1>
      <a:accent2>
        <a:srgbClr val="FFB600"/>
      </a:accent2>
      <a:accent3>
        <a:srgbClr val="E0301E"/>
      </a:accent3>
      <a:accent4>
        <a:srgbClr val="EB8C00"/>
      </a:accent4>
      <a:accent5>
        <a:srgbClr val="D93954"/>
      </a:accent5>
      <a:accent6>
        <a:srgbClr val="464646"/>
      </a:accent6>
      <a:hlink>
        <a:srgbClr val="D04A02"/>
      </a:hlink>
      <a:folHlink>
        <a:srgbClr val="D9395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227</Words>
  <Application>Microsoft Office PowerPoint</Application>
  <PresentationFormat>Widescreen</PresentationFormat>
  <Paragraphs>20</Paragraphs>
  <Slides>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Georgia</vt:lpstr>
      <vt:lpstr>PwC</vt:lpstr>
      <vt:lpstr>RPA för RoVa nyckeltalstabeller  - Processbeskrivning</vt:lpstr>
      <vt:lpstr>Sammanfattning</vt:lpstr>
      <vt:lpstr>Input</vt:lpstr>
      <vt:lpstr>Output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Roboten för Engagemangsbesked</dc:title>
  <dc:creator>Henry Wang</dc:creator>
  <cp:lastModifiedBy>Henry Wang</cp:lastModifiedBy>
  <cp:revision>34</cp:revision>
  <dcterms:modified xsi:type="dcterms:W3CDTF">2020-12-17T16:23:36Z</dcterms:modified>
</cp:coreProperties>
</file>